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4"/>
  </p:notesMasterIdLst>
  <p:sldIdLst>
    <p:sldId id="268" r:id="rId2"/>
    <p:sldId id="269" r:id="rId3"/>
    <p:sldId id="270" r:id="rId4"/>
    <p:sldId id="276" r:id="rId5"/>
    <p:sldId id="271" r:id="rId6"/>
    <p:sldId id="349" r:id="rId7"/>
    <p:sldId id="272" r:id="rId8"/>
    <p:sldId id="273" r:id="rId9"/>
    <p:sldId id="350" r:id="rId10"/>
    <p:sldId id="417" r:id="rId11"/>
    <p:sldId id="418" r:id="rId12"/>
    <p:sldId id="274" r:id="rId13"/>
    <p:sldId id="275" r:id="rId14"/>
    <p:sldId id="277" r:id="rId15"/>
    <p:sldId id="282" r:id="rId16"/>
    <p:sldId id="348" r:id="rId17"/>
    <p:sldId id="283" r:id="rId18"/>
    <p:sldId id="284" r:id="rId19"/>
    <p:sldId id="285" r:id="rId20"/>
    <p:sldId id="292" r:id="rId21"/>
    <p:sldId id="293" r:id="rId22"/>
    <p:sldId id="294" r:id="rId23"/>
    <p:sldId id="351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85" r:id="rId41"/>
    <p:sldId id="359" r:id="rId42"/>
    <p:sldId id="384" r:id="rId43"/>
    <p:sldId id="360" r:id="rId44"/>
    <p:sldId id="386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87" r:id="rId53"/>
    <p:sldId id="368" r:id="rId54"/>
    <p:sldId id="369" r:id="rId55"/>
    <p:sldId id="370" r:id="rId56"/>
    <p:sldId id="371" r:id="rId57"/>
    <p:sldId id="388" r:id="rId58"/>
    <p:sldId id="372" r:id="rId59"/>
    <p:sldId id="373" r:id="rId60"/>
    <p:sldId id="374" r:id="rId61"/>
    <p:sldId id="375" r:id="rId62"/>
    <p:sldId id="389" r:id="rId63"/>
    <p:sldId id="376" r:id="rId64"/>
    <p:sldId id="377" r:id="rId65"/>
    <p:sldId id="378" r:id="rId66"/>
    <p:sldId id="390" r:id="rId67"/>
    <p:sldId id="379" r:id="rId68"/>
    <p:sldId id="380" r:id="rId69"/>
    <p:sldId id="382" r:id="rId70"/>
    <p:sldId id="383" r:id="rId71"/>
    <p:sldId id="398" r:id="rId72"/>
    <p:sldId id="391" r:id="rId73"/>
    <p:sldId id="392" r:id="rId74"/>
    <p:sldId id="393" r:id="rId75"/>
    <p:sldId id="394" r:id="rId76"/>
    <p:sldId id="415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7" r:id="rId85"/>
    <p:sldId id="416" r:id="rId86"/>
    <p:sldId id="408" r:id="rId87"/>
    <p:sldId id="409" r:id="rId88"/>
    <p:sldId id="410" r:id="rId89"/>
    <p:sldId id="411" r:id="rId90"/>
    <p:sldId id="412" r:id="rId91"/>
    <p:sldId id="413" r:id="rId92"/>
    <p:sldId id="414" r:id="rId93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 autoAdjust="0"/>
    <p:restoredTop sz="88009" autoAdjust="0"/>
  </p:normalViewPr>
  <p:slideViewPr>
    <p:cSldViewPr snapToGrid="0">
      <p:cViewPr>
        <p:scale>
          <a:sx n="125" d="100"/>
          <a:sy n="125" d="100"/>
        </p:scale>
        <p:origin x="1200" y="-558"/>
      </p:cViewPr>
      <p:guideLst/>
    </p:cSldViewPr>
  </p:slideViewPr>
  <p:outlineViewPr>
    <p:cViewPr>
      <p:scale>
        <a:sx n="33" d="100"/>
        <a:sy n="33" d="100"/>
      </p:scale>
      <p:origin x="0" y="-3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y" userId="51590b7b-a373-4bbe-8e38-44e726520488" providerId="ADAL" clId="{85C07D7E-FBD4-4164-AA28-CBFA2B19C752}"/>
    <pc:docChg chg="modSld">
      <pc:chgData name="Nguyen Thi Thuy" userId="51590b7b-a373-4bbe-8e38-44e726520488" providerId="ADAL" clId="{85C07D7E-FBD4-4164-AA28-CBFA2B19C752}" dt="2021-06-22T09:01:04.526" v="1" actId="1076"/>
      <pc:docMkLst>
        <pc:docMk/>
      </pc:docMkLst>
      <pc:sldChg chg="modSp mod">
        <pc:chgData name="Nguyen Thi Thuy" userId="51590b7b-a373-4bbe-8e38-44e726520488" providerId="ADAL" clId="{85C07D7E-FBD4-4164-AA28-CBFA2B19C752}" dt="2021-06-22T09:01:04.526" v="1" actId="1076"/>
        <pc:sldMkLst>
          <pc:docMk/>
          <pc:sldMk cId="493978785" sldId="351"/>
        </pc:sldMkLst>
        <pc:picChg chg="mod">
          <ac:chgData name="Nguyen Thi Thuy" userId="51590b7b-a373-4bbe-8e38-44e726520488" providerId="ADAL" clId="{85C07D7E-FBD4-4164-AA28-CBFA2B19C752}" dt="2021-06-22T09:01:04.526" v="1" actId="1076"/>
          <ac:picMkLst>
            <pc:docMk/>
            <pc:sldMk cId="493978785" sldId="351"/>
            <ac:picMk id="6" creationId="{12F42A2C-8C81-45A7-BD93-01E432730555}"/>
          </ac:picMkLst>
        </pc:picChg>
        <pc:picChg chg="mod">
          <ac:chgData name="Nguyen Thi Thuy" userId="51590b7b-a373-4bbe-8e38-44e726520488" providerId="ADAL" clId="{85C07D7E-FBD4-4164-AA28-CBFA2B19C752}" dt="2021-06-22T09:00:59.295" v="0" actId="1076"/>
          <ac:picMkLst>
            <pc:docMk/>
            <pc:sldMk cId="493978785" sldId="351"/>
            <ac:picMk id="9" creationId="{21E1F073-376E-4417-A365-B651FFEFBB8B}"/>
          </ac:picMkLst>
        </pc:picChg>
      </pc:sldChg>
    </pc:docChg>
  </pc:docChgLst>
  <pc:docChgLst>
    <pc:chgData name="Nguyen Bui Trong Tin" userId="e8b171ad-d98b-49d5-bbe6-f86bd94206fe" providerId="ADAL" clId="{766C97A1-7E2F-49AC-A43C-7796781337EB}"/>
    <pc:docChg chg="modSld">
      <pc:chgData name="Nguyen Bui Trong Tin" userId="e8b171ad-d98b-49d5-bbe6-f86bd94206fe" providerId="ADAL" clId="{766C97A1-7E2F-49AC-A43C-7796781337EB}" dt="2021-11-23T08:22:53.131" v="3" actId="14100"/>
      <pc:docMkLst>
        <pc:docMk/>
      </pc:docMkLst>
      <pc:sldChg chg="modSp mod">
        <pc:chgData name="Nguyen Bui Trong Tin" userId="e8b171ad-d98b-49d5-bbe6-f86bd94206fe" providerId="ADAL" clId="{766C97A1-7E2F-49AC-A43C-7796781337EB}" dt="2021-11-23T05:13:41.105" v="0" actId="14100"/>
        <pc:sldMkLst>
          <pc:docMk/>
          <pc:sldMk cId="702837614" sldId="368"/>
        </pc:sldMkLst>
        <pc:picChg chg="mod">
          <ac:chgData name="Nguyen Bui Trong Tin" userId="e8b171ad-d98b-49d5-bbe6-f86bd94206fe" providerId="ADAL" clId="{766C97A1-7E2F-49AC-A43C-7796781337EB}" dt="2021-11-23T05:13:41.105" v="0" actId="14100"/>
          <ac:picMkLst>
            <pc:docMk/>
            <pc:sldMk cId="702837614" sldId="368"/>
            <ac:picMk id="3" creationId="{B104141F-165C-4F08-931B-3A36573D0AAA}"/>
          </ac:picMkLst>
        </pc:picChg>
      </pc:sldChg>
      <pc:sldChg chg="modSp mod">
        <pc:chgData name="Nguyen Bui Trong Tin" userId="e8b171ad-d98b-49d5-bbe6-f86bd94206fe" providerId="ADAL" clId="{766C97A1-7E2F-49AC-A43C-7796781337EB}" dt="2021-11-23T08:22:53.131" v="3" actId="14100"/>
        <pc:sldMkLst>
          <pc:docMk/>
          <pc:sldMk cId="4199619854" sldId="372"/>
        </pc:sldMkLst>
        <pc:picChg chg="mod">
          <ac:chgData name="Nguyen Bui Trong Tin" userId="e8b171ad-d98b-49d5-bbe6-f86bd94206fe" providerId="ADAL" clId="{766C97A1-7E2F-49AC-A43C-7796781337EB}" dt="2021-11-23T08:22:53.131" v="3" actId="14100"/>
          <ac:picMkLst>
            <pc:docMk/>
            <pc:sldMk cId="4199619854" sldId="372"/>
            <ac:picMk id="5" creationId="{7E68FC2F-2964-49B8-8615-42DADB65F053}"/>
          </ac:picMkLst>
        </pc:picChg>
      </pc:sldChg>
    </pc:docChg>
  </pc:docChgLst>
  <pc:docChgLst>
    <pc:chgData name="Nguyen Van Thanh" userId="397c937a-6631-46d4-ab7f-15d71e973788" providerId="ADAL" clId="{79F87D71-9BF2-4CA2-A6E4-B2A7B331C28F}"/>
    <pc:docChg chg="modSld">
      <pc:chgData name="Nguyen Van Thanh" userId="397c937a-6631-46d4-ab7f-15d71e973788" providerId="ADAL" clId="{79F87D71-9BF2-4CA2-A6E4-B2A7B331C28F}" dt="2021-11-16T13:54:16.086" v="11" actId="1076"/>
      <pc:docMkLst>
        <pc:docMk/>
      </pc:docMkLst>
      <pc:sldChg chg="modNotesTx">
        <pc:chgData name="Nguyen Van Thanh" userId="397c937a-6631-46d4-ab7f-15d71e973788" providerId="ADAL" clId="{79F87D71-9BF2-4CA2-A6E4-B2A7B331C28F}" dt="2021-11-16T13:35:31.568" v="8" actId="20577"/>
        <pc:sldMkLst>
          <pc:docMk/>
          <pc:sldMk cId="1428680861" sldId="296"/>
        </pc:sldMkLst>
      </pc:sldChg>
      <pc:sldChg chg="modSp mod">
        <pc:chgData name="Nguyen Van Thanh" userId="397c937a-6631-46d4-ab7f-15d71e973788" providerId="ADAL" clId="{79F87D71-9BF2-4CA2-A6E4-B2A7B331C28F}" dt="2021-08-12T09:50:56.608" v="0" actId="1076"/>
        <pc:sldMkLst>
          <pc:docMk/>
          <pc:sldMk cId="493978785" sldId="351"/>
        </pc:sldMkLst>
        <pc:picChg chg="mod">
          <ac:chgData name="Nguyen Van Thanh" userId="397c937a-6631-46d4-ab7f-15d71e973788" providerId="ADAL" clId="{79F87D71-9BF2-4CA2-A6E4-B2A7B331C28F}" dt="2021-08-12T09:50:56.608" v="0" actId="1076"/>
          <ac:picMkLst>
            <pc:docMk/>
            <pc:sldMk cId="493978785" sldId="351"/>
            <ac:picMk id="9" creationId="{21E1F073-376E-4417-A365-B651FFEFBB8B}"/>
          </ac:picMkLst>
        </pc:picChg>
      </pc:sldChg>
      <pc:sldChg chg="modSp mod">
        <pc:chgData name="Nguyen Van Thanh" userId="397c937a-6631-46d4-ab7f-15d71e973788" providerId="ADAL" clId="{79F87D71-9BF2-4CA2-A6E4-B2A7B331C28F}" dt="2021-11-16T13:54:16.086" v="11" actId="1076"/>
        <pc:sldMkLst>
          <pc:docMk/>
          <pc:sldMk cId="3577962966" sldId="355"/>
        </pc:sldMkLst>
        <pc:picChg chg="mod">
          <ac:chgData name="Nguyen Van Thanh" userId="397c937a-6631-46d4-ab7f-15d71e973788" providerId="ADAL" clId="{79F87D71-9BF2-4CA2-A6E4-B2A7B331C28F}" dt="2021-11-16T13:54:16.086" v="11" actId="1076"/>
          <ac:picMkLst>
            <pc:docMk/>
            <pc:sldMk cId="3577962966" sldId="355"/>
            <ac:picMk id="3" creationId="{64A2DC04-BFCA-4F39-AFF9-7B95F0363970}"/>
          </ac:picMkLst>
        </pc:picChg>
      </pc:sldChg>
    </pc:docChg>
  </pc:docChgLst>
  <pc:docChgLst>
    <pc:chgData name="Nguyen Bui Trong Tin" userId="e8b171ad-d98b-49d5-bbe6-f86bd94206fe" providerId="ADAL" clId="{3B66890D-852A-4240-A02B-ED825E750CAC}"/>
    <pc:docChg chg="modSld">
      <pc:chgData name="Nguyen Bui Trong Tin" userId="e8b171ad-d98b-49d5-bbe6-f86bd94206fe" providerId="ADAL" clId="{3B66890D-852A-4240-A02B-ED825E750CAC}" dt="2021-09-30T09:54:55.082" v="5" actId="14100"/>
      <pc:docMkLst>
        <pc:docMk/>
      </pc:docMkLst>
      <pc:sldChg chg="modSp">
        <pc:chgData name="Nguyen Bui Trong Tin" userId="e8b171ad-d98b-49d5-bbe6-f86bd94206fe" providerId="ADAL" clId="{3B66890D-852A-4240-A02B-ED825E750CAC}" dt="2021-09-30T09:54:55.082" v="5" actId="14100"/>
        <pc:sldMkLst>
          <pc:docMk/>
          <pc:sldMk cId="3509125951" sldId="293"/>
        </pc:sldMkLst>
        <pc:picChg chg="mod">
          <ac:chgData name="Nguyen Bui Trong Tin" userId="e8b171ad-d98b-49d5-bbe6-f86bd94206fe" providerId="ADAL" clId="{3B66890D-852A-4240-A02B-ED825E750CAC}" dt="2021-09-30T09:54:55.082" v="5" actId="14100"/>
          <ac:picMkLst>
            <pc:docMk/>
            <pc:sldMk cId="3509125951" sldId="293"/>
            <ac:picMk id="2050" creationId="{C10D46B1-9344-46C1-BE93-2AFEF1658DB5}"/>
          </ac:picMkLst>
        </pc:picChg>
      </pc:sldChg>
      <pc:sldChg chg="modSp mod">
        <pc:chgData name="Nguyen Bui Trong Tin" userId="e8b171ad-d98b-49d5-bbe6-f86bd94206fe" providerId="ADAL" clId="{3B66890D-852A-4240-A02B-ED825E750CAC}" dt="2021-09-30T09:20:37.294" v="3" actId="1076"/>
        <pc:sldMkLst>
          <pc:docMk/>
          <pc:sldMk cId="2450881542" sldId="350"/>
        </pc:sldMkLst>
        <pc:picChg chg="mod">
          <ac:chgData name="Nguyen Bui Trong Tin" userId="e8b171ad-d98b-49d5-bbe6-f86bd94206fe" providerId="ADAL" clId="{3B66890D-852A-4240-A02B-ED825E750CAC}" dt="2021-09-30T09:20:33.976" v="2" actId="1076"/>
          <ac:picMkLst>
            <pc:docMk/>
            <pc:sldMk cId="2450881542" sldId="350"/>
            <ac:picMk id="7" creationId="{5FE3D0AC-A5CE-4B10-895A-664F20992E60}"/>
          </ac:picMkLst>
        </pc:picChg>
        <pc:picChg chg="mod">
          <ac:chgData name="Nguyen Bui Trong Tin" userId="e8b171ad-d98b-49d5-bbe6-f86bd94206fe" providerId="ADAL" clId="{3B66890D-852A-4240-A02B-ED825E750CAC}" dt="2021-09-30T09:20:37.294" v="3" actId="1076"/>
          <ac:picMkLst>
            <pc:docMk/>
            <pc:sldMk cId="2450881542" sldId="350"/>
            <ac:picMk id="8" creationId="{70545A1F-DDD7-43BC-8022-91E361D6E823}"/>
          </ac:picMkLst>
        </pc:picChg>
      </pc:sldChg>
    </pc:docChg>
  </pc:docChgLst>
  <pc:docChgLst>
    <pc:chgData name="Nguyen Thi Thuy" userId="51590b7b-a373-4bbe-8e38-44e726520488" providerId="ADAL" clId="{3519D366-C45A-4B32-9A22-78D6A6ECB3EF}"/>
    <pc:docChg chg="custSel addSld delSld modSld">
      <pc:chgData name="Nguyen Thi Thuy" userId="51590b7b-a373-4bbe-8e38-44e726520488" providerId="ADAL" clId="{3519D366-C45A-4B32-9A22-78D6A6ECB3EF}" dt="2021-10-03T18:11:44.585" v="48" actId="47"/>
      <pc:docMkLst>
        <pc:docMk/>
      </pc:docMkLst>
      <pc:sldChg chg="setBg">
        <pc:chgData name="Nguyen Thi Thuy" userId="51590b7b-a373-4bbe-8e38-44e726520488" providerId="ADAL" clId="{3519D366-C45A-4B32-9A22-78D6A6ECB3EF}" dt="2021-10-03T16:40:42.851" v="0" actId="47"/>
        <pc:sldMkLst>
          <pc:docMk/>
          <pc:sldMk cId="1653101604" sldId="268"/>
        </pc:sldMkLst>
      </pc:sldChg>
      <pc:sldChg chg="modNotesTx">
        <pc:chgData name="Nguyen Thi Thuy" userId="51590b7b-a373-4bbe-8e38-44e726520488" providerId="ADAL" clId="{3519D366-C45A-4B32-9A22-78D6A6ECB3EF}" dt="2021-10-03T17:24:30.549" v="18" actId="20577"/>
        <pc:sldMkLst>
          <pc:docMk/>
          <pc:sldMk cId="436095514" sldId="294"/>
        </pc:sldMkLst>
      </pc:sldChg>
      <pc:sldChg chg="modNotesTx">
        <pc:chgData name="Nguyen Thi Thuy" userId="51590b7b-a373-4bbe-8e38-44e726520488" providerId="ADAL" clId="{3519D366-C45A-4B32-9A22-78D6A6ECB3EF}" dt="2021-10-03T17:29:33.214" v="34" actId="20577"/>
        <pc:sldMkLst>
          <pc:docMk/>
          <pc:sldMk cId="19742167" sldId="299"/>
        </pc:sldMkLst>
      </pc:sldChg>
      <pc:sldChg chg="delSp modSp mod">
        <pc:chgData name="Nguyen Thi Thuy" userId="51590b7b-a373-4bbe-8e38-44e726520488" providerId="ADAL" clId="{3519D366-C45A-4B32-9A22-78D6A6ECB3EF}" dt="2021-10-03T16:59:07.763" v="13" actId="21"/>
        <pc:sldMkLst>
          <pc:docMk/>
          <pc:sldMk cId="2450881542" sldId="350"/>
        </pc:sldMkLst>
        <pc:picChg chg="del mod">
          <ac:chgData name="Nguyen Thi Thuy" userId="51590b7b-a373-4bbe-8e38-44e726520488" providerId="ADAL" clId="{3519D366-C45A-4B32-9A22-78D6A6ECB3EF}" dt="2021-10-03T16:59:07.763" v="13" actId="21"/>
          <ac:picMkLst>
            <pc:docMk/>
            <pc:sldMk cId="2450881542" sldId="350"/>
            <ac:picMk id="6" creationId="{EB08A306-1943-4E74-AA4C-A6D998C12194}"/>
          </ac:picMkLst>
        </pc:picChg>
        <pc:picChg chg="del">
          <ac:chgData name="Nguyen Thi Thuy" userId="51590b7b-a373-4bbe-8e38-44e726520488" providerId="ADAL" clId="{3519D366-C45A-4B32-9A22-78D6A6ECB3EF}" dt="2021-10-03T16:58:33.219" v="4" actId="21"/>
          <ac:picMkLst>
            <pc:docMk/>
            <pc:sldMk cId="2450881542" sldId="350"/>
            <ac:picMk id="7" creationId="{5FE3D0AC-A5CE-4B10-895A-664F20992E60}"/>
          </ac:picMkLst>
        </pc:picChg>
        <pc:picChg chg="del">
          <ac:chgData name="Nguyen Thi Thuy" userId="51590b7b-a373-4bbe-8e38-44e726520488" providerId="ADAL" clId="{3519D366-C45A-4B32-9A22-78D6A6ECB3EF}" dt="2021-10-03T16:58:48.143" v="7" actId="21"/>
          <ac:picMkLst>
            <pc:docMk/>
            <pc:sldMk cId="2450881542" sldId="350"/>
            <ac:picMk id="8" creationId="{70545A1F-DDD7-43BC-8022-91E361D6E823}"/>
          </ac:picMkLst>
        </pc:picChg>
      </pc:sldChg>
      <pc:sldChg chg="delSp modSp mod">
        <pc:chgData name="Nguyen Thi Thuy" userId="51590b7b-a373-4bbe-8e38-44e726520488" providerId="ADAL" clId="{3519D366-C45A-4B32-9A22-78D6A6ECB3EF}" dt="2021-10-03T17:25:24.212" v="23" actId="1076"/>
        <pc:sldMkLst>
          <pc:docMk/>
          <pc:sldMk cId="493978785" sldId="351"/>
        </pc:sldMkLst>
        <pc:picChg chg="mod">
          <ac:chgData name="Nguyen Thi Thuy" userId="51590b7b-a373-4bbe-8e38-44e726520488" providerId="ADAL" clId="{3519D366-C45A-4B32-9A22-78D6A6ECB3EF}" dt="2021-10-03T17:25:20.656" v="22" actId="1076"/>
          <ac:picMkLst>
            <pc:docMk/>
            <pc:sldMk cId="493978785" sldId="351"/>
            <ac:picMk id="4" creationId="{8A170CDB-A734-472F-A2E1-93211F92BD19}"/>
          </ac:picMkLst>
        </pc:picChg>
        <pc:picChg chg="mod">
          <ac:chgData name="Nguyen Thi Thuy" userId="51590b7b-a373-4bbe-8e38-44e726520488" providerId="ADAL" clId="{3519D366-C45A-4B32-9A22-78D6A6ECB3EF}" dt="2021-10-03T17:25:24.212" v="23" actId="1076"/>
          <ac:picMkLst>
            <pc:docMk/>
            <pc:sldMk cId="493978785" sldId="351"/>
            <ac:picMk id="6" creationId="{12F42A2C-8C81-45A7-BD93-01E432730555}"/>
          </ac:picMkLst>
        </pc:picChg>
        <pc:picChg chg="del">
          <ac:chgData name="Nguyen Thi Thuy" userId="51590b7b-a373-4bbe-8e38-44e726520488" providerId="ADAL" clId="{3519D366-C45A-4B32-9A22-78D6A6ECB3EF}" dt="2021-10-03T17:25:10.795" v="19" actId="478"/>
          <ac:picMkLst>
            <pc:docMk/>
            <pc:sldMk cId="493978785" sldId="351"/>
            <ac:picMk id="9" creationId="{21E1F073-376E-4417-A365-B651FFEFBB8B}"/>
          </ac:picMkLst>
        </pc:picChg>
      </pc:sldChg>
      <pc:sldChg chg="modSp mod">
        <pc:chgData name="Nguyen Thi Thuy" userId="51590b7b-a373-4bbe-8e38-44e726520488" providerId="ADAL" clId="{3519D366-C45A-4B32-9A22-78D6A6ECB3EF}" dt="2021-10-03T17:53:51.321" v="35" actId="1036"/>
        <pc:sldMkLst>
          <pc:docMk/>
          <pc:sldMk cId="1453765975" sldId="360"/>
        </pc:sldMkLst>
        <pc:picChg chg="mod">
          <ac:chgData name="Nguyen Thi Thuy" userId="51590b7b-a373-4bbe-8e38-44e726520488" providerId="ADAL" clId="{3519D366-C45A-4B32-9A22-78D6A6ECB3EF}" dt="2021-10-03T17:53:51.321" v="35" actId="1036"/>
          <ac:picMkLst>
            <pc:docMk/>
            <pc:sldMk cId="1453765975" sldId="360"/>
            <ac:picMk id="7" creationId="{8DA523EE-B8F5-481C-93FA-4CB066B12CB3}"/>
          </ac:picMkLst>
        </pc:picChg>
      </pc:sldChg>
      <pc:sldChg chg="modSp mod modNotesTx">
        <pc:chgData name="Nguyen Thi Thuy" userId="51590b7b-a373-4bbe-8e38-44e726520488" providerId="ADAL" clId="{3519D366-C45A-4B32-9A22-78D6A6ECB3EF}" dt="2021-10-03T18:00:08.402" v="40" actId="20577"/>
        <pc:sldMkLst>
          <pc:docMk/>
          <pc:sldMk cId="1007715864" sldId="361"/>
        </pc:sldMkLst>
        <pc:spChg chg="mod">
          <ac:chgData name="Nguyen Thi Thuy" userId="51590b7b-a373-4bbe-8e38-44e726520488" providerId="ADAL" clId="{3519D366-C45A-4B32-9A22-78D6A6ECB3EF}" dt="2021-10-03T17:54:55.402" v="36" actId="207"/>
          <ac:spMkLst>
            <pc:docMk/>
            <pc:sldMk cId="1007715864" sldId="361"/>
            <ac:spMk id="3" creationId="{506F35FE-F8E9-4857-9AB4-27B8C267FBDA}"/>
          </ac:spMkLst>
        </pc:spChg>
      </pc:sldChg>
      <pc:sldChg chg="modSp mod">
        <pc:chgData name="Nguyen Thi Thuy" userId="51590b7b-a373-4bbe-8e38-44e726520488" providerId="ADAL" clId="{3519D366-C45A-4B32-9A22-78D6A6ECB3EF}" dt="2021-10-03T18:01:25.068" v="44" actId="1036"/>
        <pc:sldMkLst>
          <pc:docMk/>
          <pc:sldMk cId="3305856766" sldId="364"/>
        </pc:sldMkLst>
        <pc:picChg chg="mod">
          <ac:chgData name="Nguyen Thi Thuy" userId="51590b7b-a373-4bbe-8e38-44e726520488" providerId="ADAL" clId="{3519D366-C45A-4B32-9A22-78D6A6ECB3EF}" dt="2021-10-03T18:01:25.068" v="44" actId="1036"/>
          <ac:picMkLst>
            <pc:docMk/>
            <pc:sldMk cId="3305856766" sldId="364"/>
            <ac:picMk id="5" creationId="{8161A6A4-191E-4BC5-9424-AA1262C2C262}"/>
          </ac:picMkLst>
        </pc:picChg>
      </pc:sldChg>
      <pc:sldChg chg="modSp mod">
        <pc:chgData name="Nguyen Thi Thuy" userId="51590b7b-a373-4bbe-8e38-44e726520488" providerId="ADAL" clId="{3519D366-C45A-4B32-9A22-78D6A6ECB3EF}" dt="2021-10-03T18:01:33.470" v="46" actId="14100"/>
        <pc:sldMkLst>
          <pc:docMk/>
          <pc:sldMk cId="1141576877" sldId="365"/>
        </pc:sldMkLst>
        <pc:picChg chg="mod">
          <ac:chgData name="Nguyen Thi Thuy" userId="51590b7b-a373-4bbe-8e38-44e726520488" providerId="ADAL" clId="{3519D366-C45A-4B32-9A22-78D6A6ECB3EF}" dt="2021-10-03T18:01:33.470" v="46" actId="14100"/>
          <ac:picMkLst>
            <pc:docMk/>
            <pc:sldMk cId="1141576877" sldId="365"/>
            <ac:picMk id="3" creationId="{2BB57EE8-E7DC-4D2C-AB42-A47EB158BB8A}"/>
          </ac:picMkLst>
        </pc:picChg>
      </pc:sldChg>
      <pc:sldChg chg="modSp mod">
        <pc:chgData name="Nguyen Thi Thuy" userId="51590b7b-a373-4bbe-8e38-44e726520488" providerId="ADAL" clId="{3519D366-C45A-4B32-9A22-78D6A6ECB3EF}" dt="2021-10-03T18:01:40.636" v="47" actId="14100"/>
        <pc:sldMkLst>
          <pc:docMk/>
          <pc:sldMk cId="4223712740" sldId="366"/>
        </pc:sldMkLst>
        <pc:picChg chg="mod">
          <ac:chgData name="Nguyen Thi Thuy" userId="51590b7b-a373-4bbe-8e38-44e726520488" providerId="ADAL" clId="{3519D366-C45A-4B32-9A22-78D6A6ECB3EF}" dt="2021-10-03T18:01:40.636" v="47" actId="14100"/>
          <ac:picMkLst>
            <pc:docMk/>
            <pc:sldMk cId="4223712740" sldId="366"/>
            <ac:picMk id="5" creationId="{7B1C74E3-F90F-4003-B421-EFBBC29C023D}"/>
          </ac:picMkLst>
        </pc:picChg>
      </pc:sldChg>
      <pc:sldChg chg="del">
        <pc:chgData name="Nguyen Thi Thuy" userId="51590b7b-a373-4bbe-8e38-44e726520488" providerId="ADAL" clId="{3519D366-C45A-4B32-9A22-78D6A6ECB3EF}" dt="2021-10-03T18:11:44.585" v="48" actId="47"/>
        <pc:sldMkLst>
          <pc:docMk/>
          <pc:sldMk cId="2677307357" sldId="406"/>
        </pc:sldMkLst>
      </pc:sldChg>
      <pc:sldChg chg="addSp modSp new mod">
        <pc:chgData name="Nguyen Thi Thuy" userId="51590b7b-a373-4bbe-8e38-44e726520488" providerId="ADAL" clId="{3519D366-C45A-4B32-9A22-78D6A6ECB3EF}" dt="2021-10-03T16:59:02.139" v="11" actId="1076"/>
        <pc:sldMkLst>
          <pc:docMk/>
          <pc:sldMk cId="2511487747" sldId="417"/>
        </pc:sldMkLst>
        <pc:picChg chg="add mod">
          <ac:chgData name="Nguyen Thi Thuy" userId="51590b7b-a373-4bbe-8e38-44e726520488" providerId="ADAL" clId="{3519D366-C45A-4B32-9A22-78D6A6ECB3EF}" dt="2021-10-03T16:58:41.912" v="6" actId="1076"/>
          <ac:picMkLst>
            <pc:docMk/>
            <pc:sldMk cId="2511487747" sldId="417"/>
            <ac:picMk id="4" creationId="{225A1AC3-372C-46E6-8AEC-A62BFB85D3DC}"/>
          </ac:picMkLst>
        </pc:picChg>
        <pc:picChg chg="add mod">
          <ac:chgData name="Nguyen Thi Thuy" userId="51590b7b-a373-4bbe-8e38-44e726520488" providerId="ADAL" clId="{3519D366-C45A-4B32-9A22-78D6A6ECB3EF}" dt="2021-10-03T16:59:02.139" v="11" actId="1076"/>
          <ac:picMkLst>
            <pc:docMk/>
            <pc:sldMk cId="2511487747" sldId="417"/>
            <ac:picMk id="5" creationId="{BED709B6-04CE-485E-9BDB-952A4CC20A09}"/>
          </ac:picMkLst>
        </pc:picChg>
      </pc:sldChg>
      <pc:sldChg chg="addSp modSp new mod">
        <pc:chgData name="Nguyen Thi Thuy" userId="51590b7b-a373-4bbe-8e38-44e726520488" providerId="ADAL" clId="{3519D366-C45A-4B32-9A22-78D6A6ECB3EF}" dt="2021-10-03T16:59:12.462" v="15" actId="1076"/>
        <pc:sldMkLst>
          <pc:docMk/>
          <pc:sldMk cId="1791591810" sldId="418"/>
        </pc:sldMkLst>
        <pc:picChg chg="add mod">
          <ac:chgData name="Nguyen Thi Thuy" userId="51590b7b-a373-4bbe-8e38-44e726520488" providerId="ADAL" clId="{3519D366-C45A-4B32-9A22-78D6A6ECB3EF}" dt="2021-10-03T16:59:12.462" v="15" actId="1076"/>
          <ac:picMkLst>
            <pc:docMk/>
            <pc:sldMk cId="1791591810" sldId="418"/>
            <ac:picMk id="4" creationId="{0E43FD8B-88C6-4F6E-8DFB-C9F315B0F798}"/>
          </ac:picMkLst>
        </pc:picChg>
      </pc:sldChg>
    </pc:docChg>
  </pc:docChgLst>
  <pc:docChgLst>
    <pc:chgData name="Nguyen Van Thai Thanh" userId="efe48e9e-abaa-4a82-8677-c996e7a91e96" providerId="ADAL" clId="{1E16A0FF-B8A6-4445-BBC7-175EEB40D54E}"/>
    <pc:docChg chg="undo custSel addSld delSld modSld sldOrd">
      <pc:chgData name="Nguyen Van Thai Thanh" userId="efe48e9e-abaa-4a82-8677-c996e7a91e96" providerId="ADAL" clId="{1E16A0FF-B8A6-4445-BBC7-175EEB40D54E}" dt="2021-10-04T11:30:23.861" v="1819"/>
      <pc:docMkLst>
        <pc:docMk/>
      </pc:docMkLst>
      <pc:sldChg chg="setBg">
        <pc:chgData name="Nguyen Van Thai Thanh" userId="efe48e9e-abaa-4a82-8677-c996e7a91e96" providerId="ADAL" clId="{1E16A0FF-B8A6-4445-BBC7-175EEB40D54E}" dt="2021-10-03T08:57:57.242" v="1047"/>
        <pc:sldMkLst>
          <pc:docMk/>
          <pc:sldMk cId="1653101604" sldId="26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644754612" sldId="27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31718200" sldId="27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19652067" sldId="28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52541755" sldId="281"/>
        </pc:sldMkLst>
      </pc:sldChg>
      <pc:sldChg chg="modSp mod setBg">
        <pc:chgData name="Nguyen Van Thai Thanh" userId="efe48e9e-abaa-4a82-8677-c996e7a91e96" providerId="ADAL" clId="{1E16A0FF-B8A6-4445-BBC7-175EEB40D54E}" dt="2021-10-03T08:58:15.863" v="1049"/>
        <pc:sldMkLst>
          <pc:docMk/>
          <pc:sldMk cId="1222372742" sldId="285"/>
        </pc:sldMkLst>
        <pc:spChg chg="mod">
          <ac:chgData name="Nguyen Van Thai Thanh" userId="efe48e9e-abaa-4a82-8677-c996e7a91e96" providerId="ADAL" clId="{1E16A0FF-B8A6-4445-BBC7-175EEB40D54E}" dt="2021-10-03T08:58:11.060" v="1048" actId="255"/>
          <ac:spMkLst>
            <pc:docMk/>
            <pc:sldMk cId="1222372742" sldId="285"/>
            <ac:spMk id="3" creationId="{139D5992-74CA-4E5E-831D-1F8F99FB57FF}"/>
          </ac:spMkLst>
        </pc:spChg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97224738" sldId="28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590591348" sldId="28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28661061" sldId="29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81503919" sldId="291"/>
        </pc:sldMkLst>
      </pc:sldChg>
      <pc:sldChg chg="modSp">
        <pc:chgData name="Nguyen Van Thai Thanh" userId="efe48e9e-abaa-4a82-8677-c996e7a91e96" providerId="ADAL" clId="{1E16A0FF-B8A6-4445-BBC7-175EEB40D54E}" dt="2021-10-04T10:56:24.753" v="1304" actId="1582"/>
        <pc:sldMkLst>
          <pc:docMk/>
          <pc:sldMk cId="3509125951" sldId="293"/>
        </pc:sldMkLst>
        <pc:picChg chg="mod">
          <ac:chgData name="Nguyen Van Thai Thanh" userId="efe48e9e-abaa-4a82-8677-c996e7a91e96" providerId="ADAL" clId="{1E16A0FF-B8A6-4445-BBC7-175EEB40D54E}" dt="2021-10-04T10:56:24.753" v="1304" actId="1582"/>
          <ac:picMkLst>
            <pc:docMk/>
            <pc:sldMk cId="3509125951" sldId="293"/>
            <ac:picMk id="2050" creationId="{C10D46B1-9344-46C1-BE93-2AFEF1658DB5}"/>
          </ac:picMkLst>
        </pc:picChg>
      </pc:sldChg>
      <pc:sldChg chg="modSp del mod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99202007" sldId="304"/>
        </pc:sldMkLst>
        <pc:spChg chg="mod">
          <ac:chgData name="Nguyen Van Thai Thanh" userId="efe48e9e-abaa-4a82-8677-c996e7a91e96" providerId="ADAL" clId="{1E16A0FF-B8A6-4445-BBC7-175EEB40D54E}" dt="2021-10-01T12:07:57.469" v="0" actId="14100"/>
          <ac:spMkLst>
            <pc:docMk/>
            <pc:sldMk cId="399202007" sldId="304"/>
            <ac:spMk id="3" creationId="{139D5992-74CA-4E5E-831D-1F8F99FB57FF}"/>
          </ac:spMkLst>
        </pc:spChg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03642479" sldId="30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30174055" sldId="30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628594417" sldId="30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462908975" sldId="30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243442775" sldId="30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10685389" sldId="31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948099416" sldId="31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293545333" sldId="31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39523845" sldId="31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09784267" sldId="31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861217917" sldId="31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411945148" sldId="31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860561080" sldId="31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358026278" sldId="31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086422983" sldId="31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845497341" sldId="32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35430561" sldId="32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48434394" sldId="32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260558547" sldId="32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94615918" sldId="32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583810440" sldId="32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255791399" sldId="32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359539109" sldId="32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81625621" sldId="32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790081225" sldId="32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57308188" sldId="33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21551908" sldId="33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598480236" sldId="33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570386715" sldId="33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128885902" sldId="33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21104432" sldId="33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88814178" sldId="33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40544757" sldId="33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93602592" sldId="33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378280766" sldId="33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69663582" sldId="34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90254657" sldId="34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04292329" sldId="34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85840129" sldId="34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64589472" sldId="34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669985438" sldId="34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115496684" sldId="34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063648072" sldId="347"/>
        </pc:sldMkLst>
      </pc:sldChg>
      <pc:sldChg chg="modSp">
        <pc:chgData name="Nguyen Van Thai Thanh" userId="efe48e9e-abaa-4a82-8677-c996e7a91e96" providerId="ADAL" clId="{1E16A0FF-B8A6-4445-BBC7-175EEB40D54E}" dt="2021-10-01T12:12:14.065" v="37"/>
        <pc:sldMkLst>
          <pc:docMk/>
          <pc:sldMk cId="2450881542" sldId="350"/>
        </pc:sldMkLst>
        <pc:spChg chg="mod">
          <ac:chgData name="Nguyen Van Thai Thanh" userId="efe48e9e-abaa-4a82-8677-c996e7a91e96" providerId="ADAL" clId="{1E16A0FF-B8A6-4445-BBC7-175EEB40D54E}" dt="2021-10-01T12:12:14.065" v="37"/>
          <ac:spMkLst>
            <pc:docMk/>
            <pc:sldMk cId="2450881542" sldId="350"/>
            <ac:spMk id="2" creationId="{570C4893-0CF3-4AA8-8AA6-D6C25FFA524A}"/>
          </ac:spMkLst>
        </pc:spChg>
        <pc:spChg chg="mod">
          <ac:chgData name="Nguyen Van Thai Thanh" userId="efe48e9e-abaa-4a82-8677-c996e7a91e96" providerId="ADAL" clId="{1E16A0FF-B8A6-4445-BBC7-175EEB40D54E}" dt="2021-10-01T12:12:14.065" v="37"/>
          <ac:spMkLst>
            <pc:docMk/>
            <pc:sldMk cId="2450881542" sldId="350"/>
            <ac:spMk id="3" creationId="{17EEE638-371A-4F19-930C-2583C8A63526}"/>
          </ac:spMkLst>
        </pc:spChg>
      </pc:sldChg>
      <pc:sldChg chg="addSp delSp modSp new mod setBg modClrScheme chgLayout">
        <pc:chgData name="Nguyen Van Thai Thanh" userId="efe48e9e-abaa-4a82-8677-c996e7a91e96" providerId="ADAL" clId="{1E16A0FF-B8A6-4445-BBC7-175EEB40D54E}" dt="2021-10-01T12:13:19.880" v="72" actId="20577"/>
        <pc:sldMkLst>
          <pc:docMk/>
          <pc:sldMk cId="397660392" sldId="352"/>
        </pc:sldMkLst>
        <pc:spChg chg="del">
          <ac:chgData name="Nguyen Van Thai Thanh" userId="efe48e9e-abaa-4a82-8677-c996e7a91e96" providerId="ADAL" clId="{1E16A0FF-B8A6-4445-BBC7-175EEB40D54E}" dt="2021-10-01T12:08:14.734" v="3" actId="478"/>
          <ac:spMkLst>
            <pc:docMk/>
            <pc:sldMk cId="397660392" sldId="352"/>
            <ac:spMk id="2" creationId="{DE62E2FC-DAF4-4A97-B355-F358985C7470}"/>
          </ac:spMkLst>
        </pc:spChg>
        <pc:spChg chg="del">
          <ac:chgData name="Nguyen Van Thai Thanh" userId="efe48e9e-abaa-4a82-8677-c996e7a91e96" providerId="ADAL" clId="{1E16A0FF-B8A6-4445-BBC7-175EEB40D54E}" dt="2021-10-01T12:08:14.734" v="3" actId="478"/>
          <ac:spMkLst>
            <pc:docMk/>
            <pc:sldMk cId="397660392" sldId="352"/>
            <ac:spMk id="3" creationId="{187E0211-C7C6-4798-8352-2692045F620C}"/>
          </ac:spMkLst>
        </pc:spChg>
        <pc:spChg chg="add del mod">
          <ac:chgData name="Nguyen Van Thai Thanh" userId="efe48e9e-abaa-4a82-8677-c996e7a91e96" providerId="ADAL" clId="{1E16A0FF-B8A6-4445-BBC7-175EEB40D54E}" dt="2021-10-01T12:11:22.558" v="14" actId="20577"/>
          <ac:spMkLst>
            <pc:docMk/>
            <pc:sldMk cId="397660392" sldId="352"/>
            <ac:spMk id="4" creationId="{11D24BD7-CEDA-420D-A71B-623A1680FF89}"/>
          </ac:spMkLst>
        </pc:spChg>
        <pc:spChg chg="add del mod">
          <ac:chgData name="Nguyen Van Thai Thanh" userId="efe48e9e-abaa-4a82-8677-c996e7a91e96" providerId="ADAL" clId="{1E16A0FF-B8A6-4445-BBC7-175EEB40D54E}" dt="2021-10-01T12:11:42.814" v="31" actId="478"/>
          <ac:spMkLst>
            <pc:docMk/>
            <pc:sldMk cId="397660392" sldId="352"/>
            <ac:spMk id="5" creationId="{2B738440-981E-4751-AE7B-FA60B3C9F84D}"/>
          </ac:spMkLst>
        </pc:spChg>
        <pc:spChg chg="add mod">
          <ac:chgData name="Nguyen Van Thai Thanh" userId="efe48e9e-abaa-4a82-8677-c996e7a91e96" providerId="ADAL" clId="{1E16A0FF-B8A6-4445-BBC7-175EEB40D54E}" dt="2021-10-01T12:13:19.880" v="72" actId="20577"/>
          <ac:spMkLst>
            <pc:docMk/>
            <pc:sldMk cId="397660392" sldId="352"/>
            <ac:spMk id="6" creationId="{287E2BED-EE43-4AF0-B048-2FBA14F4ECB2}"/>
          </ac:spMkLst>
        </pc:spChg>
      </pc:sldChg>
      <pc:sldChg chg="new del">
        <pc:chgData name="Nguyen Van Thai Thanh" userId="efe48e9e-abaa-4a82-8677-c996e7a91e96" providerId="ADAL" clId="{1E16A0FF-B8A6-4445-BBC7-175EEB40D54E}" dt="2021-10-01T12:08:29.240" v="6" actId="47"/>
        <pc:sldMkLst>
          <pc:docMk/>
          <pc:sldMk cId="2646878960" sldId="353"/>
        </pc:sldMkLst>
      </pc:sldChg>
      <pc:sldChg chg="addSp modSp add mod setBg modNotesTx">
        <pc:chgData name="Nguyen Van Thai Thanh" userId="efe48e9e-abaa-4a82-8677-c996e7a91e96" providerId="ADAL" clId="{1E16A0FF-B8A6-4445-BBC7-175EEB40D54E}" dt="2021-10-04T10:30:28.538" v="1098"/>
        <pc:sldMkLst>
          <pc:docMk/>
          <pc:sldMk cId="3484337667" sldId="353"/>
        </pc:sldMkLst>
        <pc:picChg chg="add mod">
          <ac:chgData name="Nguyen Van Thai Thanh" userId="efe48e9e-abaa-4a82-8677-c996e7a91e96" providerId="ADAL" clId="{1E16A0FF-B8A6-4445-BBC7-175EEB40D54E}" dt="2021-10-01T12:23:26.750" v="90" actId="14100"/>
          <ac:picMkLst>
            <pc:docMk/>
            <pc:sldMk cId="3484337667" sldId="353"/>
            <ac:picMk id="3" creationId="{5CF5F5D7-DF3D-4599-890D-E99311656DB1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4T10:36:15.430" v="1099" actId="20577"/>
        <pc:sldMkLst>
          <pc:docMk/>
          <pc:sldMk cId="1468765140" sldId="354"/>
        </pc:sldMkLst>
        <pc:picChg chg="add mod">
          <ac:chgData name="Nguyen Van Thai Thanh" userId="efe48e9e-abaa-4a82-8677-c996e7a91e96" providerId="ADAL" clId="{1E16A0FF-B8A6-4445-BBC7-175EEB40D54E}" dt="2021-10-01T12:25:31.006" v="92" actId="1076"/>
          <ac:picMkLst>
            <pc:docMk/>
            <pc:sldMk cId="1468765140" sldId="354"/>
            <ac:picMk id="3" creationId="{36C9C8B0-7680-477D-8869-B158E202A6D7}"/>
          </ac:picMkLst>
        </pc:picChg>
        <pc:picChg chg="add mod">
          <ac:chgData name="Nguyen Van Thai Thanh" userId="efe48e9e-abaa-4a82-8677-c996e7a91e96" providerId="ADAL" clId="{1E16A0FF-B8A6-4445-BBC7-175EEB40D54E}" dt="2021-10-01T12:28:09.902" v="113" actId="14100"/>
          <ac:picMkLst>
            <pc:docMk/>
            <pc:sldMk cId="1468765140" sldId="354"/>
            <ac:picMk id="5" creationId="{313209D7-84A0-46B3-B197-A807C3EEAE7B}"/>
          </ac:picMkLst>
        </pc:picChg>
      </pc:sldChg>
      <pc:sldChg chg="new del">
        <pc:chgData name="Nguyen Van Thai Thanh" userId="efe48e9e-abaa-4a82-8677-c996e7a91e96" providerId="ADAL" clId="{1E16A0FF-B8A6-4445-BBC7-175EEB40D54E}" dt="2021-10-01T12:08:29.240" v="6" actId="47"/>
        <pc:sldMkLst>
          <pc:docMk/>
          <pc:sldMk cId="3945390517" sldId="354"/>
        </pc:sldMkLst>
      </pc:sldChg>
      <pc:sldChg chg="addSp modSp add mod replId modNotesTx">
        <pc:chgData name="Nguyen Van Thai Thanh" userId="efe48e9e-abaa-4a82-8677-c996e7a91e96" providerId="ADAL" clId="{1E16A0FF-B8A6-4445-BBC7-175EEB40D54E}" dt="2021-10-01T12:30:22.157" v="150" actId="20577"/>
        <pc:sldMkLst>
          <pc:docMk/>
          <pc:sldMk cId="3577962966" sldId="355"/>
        </pc:sldMkLst>
        <pc:picChg chg="add mod">
          <ac:chgData name="Nguyen Van Thai Thanh" userId="efe48e9e-abaa-4a82-8677-c996e7a91e96" providerId="ADAL" clId="{1E16A0FF-B8A6-4445-BBC7-175EEB40D54E}" dt="2021-10-01T12:29:38.118" v="127" actId="1076"/>
          <ac:picMkLst>
            <pc:docMk/>
            <pc:sldMk cId="3577962966" sldId="355"/>
            <ac:picMk id="3" creationId="{64A2DC04-BFCA-4F39-AFF9-7B95F0363970}"/>
          </ac:picMkLst>
        </pc:picChg>
        <pc:picChg chg="add mod">
          <ac:chgData name="Nguyen Van Thai Thanh" userId="efe48e9e-abaa-4a82-8677-c996e7a91e96" providerId="ADAL" clId="{1E16A0FF-B8A6-4445-BBC7-175EEB40D54E}" dt="2021-10-01T12:30:19.775" v="147" actId="14100"/>
          <ac:picMkLst>
            <pc:docMk/>
            <pc:sldMk cId="3577962966" sldId="355"/>
            <ac:picMk id="5" creationId="{5460E24E-F6F6-4976-9C6E-17C023B4ED65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2:32:52.836" v="194" actId="20577"/>
        <pc:sldMkLst>
          <pc:docMk/>
          <pc:sldMk cId="2474283556" sldId="356"/>
        </pc:sldMkLst>
        <pc:picChg chg="add mod">
          <ac:chgData name="Nguyen Van Thai Thanh" userId="efe48e9e-abaa-4a82-8677-c996e7a91e96" providerId="ADAL" clId="{1E16A0FF-B8A6-4445-BBC7-175EEB40D54E}" dt="2021-10-01T12:32:18.975" v="154" actId="14100"/>
          <ac:picMkLst>
            <pc:docMk/>
            <pc:sldMk cId="2474283556" sldId="356"/>
            <ac:picMk id="3" creationId="{F4AF2904-5F69-44CE-8954-4C67D02F3CAD}"/>
          </ac:picMkLst>
        </pc:picChg>
        <pc:picChg chg="add mod">
          <ac:chgData name="Nguyen Van Thai Thanh" userId="efe48e9e-abaa-4a82-8677-c996e7a91e96" providerId="ADAL" clId="{1E16A0FF-B8A6-4445-BBC7-175EEB40D54E}" dt="2021-10-01T12:32:39.295" v="157" actId="14100"/>
          <ac:picMkLst>
            <pc:docMk/>
            <pc:sldMk cId="2474283556" sldId="356"/>
            <ac:picMk id="5" creationId="{979EA705-51D5-49A3-85DB-B2BC38091F4C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0:54:02.342" v="1302" actId="20577"/>
        <pc:sldMkLst>
          <pc:docMk/>
          <pc:sldMk cId="2843322153" sldId="357"/>
        </pc:sldMkLst>
        <pc:picChg chg="add mod">
          <ac:chgData name="Nguyen Van Thai Thanh" userId="efe48e9e-abaa-4a82-8677-c996e7a91e96" providerId="ADAL" clId="{1E16A0FF-B8A6-4445-BBC7-175EEB40D54E}" dt="2021-10-01T12:35:08.030" v="196" actId="1076"/>
          <ac:picMkLst>
            <pc:docMk/>
            <pc:sldMk cId="2843322153" sldId="357"/>
            <ac:picMk id="3" creationId="{1E00FE02-9164-4D63-8682-319782D59B03}"/>
          </ac:picMkLst>
        </pc:picChg>
        <pc:picChg chg="add mod">
          <ac:chgData name="Nguyen Van Thai Thanh" userId="efe48e9e-abaa-4a82-8677-c996e7a91e96" providerId="ADAL" clId="{1E16A0FF-B8A6-4445-BBC7-175EEB40D54E}" dt="2021-10-04T10:52:27.880" v="1175" actId="1076"/>
          <ac:picMkLst>
            <pc:docMk/>
            <pc:sldMk cId="2843322153" sldId="357"/>
            <ac:picMk id="4" creationId="{2753E6EE-5F84-4E4C-916D-4F6EC1F3DD5D}"/>
          </ac:picMkLst>
        </pc:picChg>
        <pc:picChg chg="add mod">
          <ac:chgData name="Nguyen Van Thai Thanh" userId="efe48e9e-abaa-4a82-8677-c996e7a91e96" providerId="ADAL" clId="{1E16A0FF-B8A6-4445-BBC7-175EEB40D54E}" dt="2021-10-01T12:42:54.815" v="214" actId="14100"/>
          <ac:picMkLst>
            <pc:docMk/>
            <pc:sldMk cId="2843322153" sldId="357"/>
            <ac:picMk id="5" creationId="{5741CBCB-CCE0-4155-9477-75BB497B723A}"/>
          </ac:picMkLst>
        </pc:picChg>
        <pc:picChg chg="add mod">
          <ac:chgData name="Nguyen Van Thai Thanh" userId="efe48e9e-abaa-4a82-8677-c996e7a91e96" providerId="ADAL" clId="{1E16A0FF-B8A6-4445-BBC7-175EEB40D54E}" dt="2021-10-01T12:43:10.791" v="218" actId="1076"/>
          <ac:picMkLst>
            <pc:docMk/>
            <pc:sldMk cId="2843322153" sldId="357"/>
            <ac:picMk id="7" creationId="{49689AA0-755F-44C3-A0B3-B4B90F8A3706}"/>
          </ac:picMkLst>
        </pc:picChg>
      </pc:sldChg>
      <pc:sldChg chg="addSp delSp modSp add mod replId modNotesTx">
        <pc:chgData name="Nguyen Van Thai Thanh" userId="efe48e9e-abaa-4a82-8677-c996e7a91e96" providerId="ADAL" clId="{1E16A0FF-B8A6-4445-BBC7-175EEB40D54E}" dt="2021-10-01T13:02:13.139" v="280" actId="20577"/>
        <pc:sldMkLst>
          <pc:docMk/>
          <pc:sldMk cId="1402653578" sldId="358"/>
        </pc:sldMkLst>
        <pc:picChg chg="add del mod">
          <ac:chgData name="Nguyen Van Thai Thanh" userId="efe48e9e-abaa-4a82-8677-c996e7a91e96" providerId="ADAL" clId="{1E16A0FF-B8A6-4445-BBC7-175EEB40D54E}" dt="2021-10-01T12:47:51.639" v="222" actId="478"/>
          <ac:picMkLst>
            <pc:docMk/>
            <pc:sldMk cId="1402653578" sldId="358"/>
            <ac:picMk id="3" creationId="{9084C0BE-91BA-4780-A9DD-A3F44543BE26}"/>
          </ac:picMkLst>
        </pc:picChg>
        <pc:picChg chg="add mod">
          <ac:chgData name="Nguyen Van Thai Thanh" userId="efe48e9e-abaa-4a82-8677-c996e7a91e96" providerId="ADAL" clId="{1E16A0FF-B8A6-4445-BBC7-175EEB40D54E}" dt="2021-10-01T12:48:04.646" v="224" actId="1076"/>
          <ac:picMkLst>
            <pc:docMk/>
            <pc:sldMk cId="1402653578" sldId="358"/>
            <ac:picMk id="5" creationId="{DB40ABAD-095A-4D0F-A406-CD0A4F26CCBF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04:11.680" v="1669" actId="20577"/>
        <pc:sldMkLst>
          <pc:docMk/>
          <pc:sldMk cId="1015864915" sldId="359"/>
        </pc:sldMkLst>
        <pc:picChg chg="add mod">
          <ac:chgData name="Nguyen Van Thai Thanh" userId="efe48e9e-abaa-4a82-8677-c996e7a91e96" providerId="ADAL" clId="{1E16A0FF-B8A6-4445-BBC7-175EEB40D54E}" dt="2021-10-01T13:05:03.751" v="312" actId="14100"/>
          <ac:picMkLst>
            <pc:docMk/>
            <pc:sldMk cId="1015864915" sldId="359"/>
            <ac:picMk id="3" creationId="{B7F6E95D-5CCB-4497-9729-40AFA1C6F82C}"/>
          </ac:picMkLst>
        </pc:picChg>
        <pc:picChg chg="add mod">
          <ac:chgData name="Nguyen Van Thai Thanh" userId="efe48e9e-abaa-4a82-8677-c996e7a91e96" providerId="ADAL" clId="{1E16A0FF-B8A6-4445-BBC7-175EEB40D54E}" dt="2021-10-01T13:07:01.799" v="314" actId="1076"/>
          <ac:picMkLst>
            <pc:docMk/>
            <pc:sldMk cId="1015864915" sldId="359"/>
            <ac:picMk id="5" creationId="{C54C6ACD-7E9A-4185-97A6-A056BC8EA7F7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3:12:51.806" v="439" actId="20577"/>
        <pc:sldMkLst>
          <pc:docMk/>
          <pc:sldMk cId="1453765975" sldId="360"/>
        </pc:sldMkLst>
        <pc:picChg chg="add mod">
          <ac:chgData name="Nguyen Van Thai Thanh" userId="efe48e9e-abaa-4a82-8677-c996e7a91e96" providerId="ADAL" clId="{1E16A0FF-B8A6-4445-BBC7-175EEB40D54E}" dt="2021-10-01T13:12:00.391" v="419" actId="14100"/>
          <ac:picMkLst>
            <pc:docMk/>
            <pc:sldMk cId="1453765975" sldId="360"/>
            <ac:picMk id="3" creationId="{663595C5-2E60-4F49-9788-CAD4605C6826}"/>
          </ac:picMkLst>
        </pc:picChg>
        <pc:picChg chg="add mod">
          <ac:chgData name="Nguyen Van Thai Thanh" userId="efe48e9e-abaa-4a82-8677-c996e7a91e96" providerId="ADAL" clId="{1E16A0FF-B8A6-4445-BBC7-175EEB40D54E}" dt="2021-10-01T13:12:10.998" v="421" actId="1076"/>
          <ac:picMkLst>
            <pc:docMk/>
            <pc:sldMk cId="1453765975" sldId="360"/>
            <ac:picMk id="5" creationId="{BD058416-B421-45DF-A2ED-3B560FB684A0}"/>
          </ac:picMkLst>
        </pc:picChg>
        <pc:picChg chg="add mod">
          <ac:chgData name="Nguyen Van Thai Thanh" userId="efe48e9e-abaa-4a82-8677-c996e7a91e96" providerId="ADAL" clId="{1E16A0FF-B8A6-4445-BBC7-175EEB40D54E}" dt="2021-10-01T13:12:48.168" v="423" actId="1076"/>
          <ac:picMkLst>
            <pc:docMk/>
            <pc:sldMk cId="1453765975" sldId="360"/>
            <ac:picMk id="7" creationId="{8DA523EE-B8F5-481C-93FA-4CB066B12CB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07:51.793" v="1731" actId="20577"/>
        <pc:sldMkLst>
          <pc:docMk/>
          <pc:sldMk cId="1007715864" sldId="361"/>
        </pc:sldMkLst>
        <pc:spChg chg="add mod">
          <ac:chgData name="Nguyen Van Thai Thanh" userId="efe48e9e-abaa-4a82-8677-c996e7a91e96" providerId="ADAL" clId="{1E16A0FF-B8A6-4445-BBC7-175EEB40D54E}" dt="2021-10-01T13:18:35.303" v="470" actId="1076"/>
          <ac:spMkLst>
            <pc:docMk/>
            <pc:sldMk cId="1007715864" sldId="361"/>
            <ac:spMk id="3" creationId="{506F35FE-F8E9-4857-9AB4-27B8C267FBDA}"/>
          </ac:spMkLst>
        </pc:spChg>
      </pc:sldChg>
      <pc:sldChg chg="addSp modSp add mod replId modNotesTx">
        <pc:chgData name="Nguyen Van Thai Thanh" userId="efe48e9e-abaa-4a82-8677-c996e7a91e96" providerId="ADAL" clId="{1E16A0FF-B8A6-4445-BBC7-175EEB40D54E}" dt="2021-10-04T11:12:00.356" v="1739" actId="20577"/>
        <pc:sldMkLst>
          <pc:docMk/>
          <pc:sldMk cId="3226844251" sldId="362"/>
        </pc:sldMkLst>
        <pc:spChg chg="add mod">
          <ac:chgData name="Nguyen Van Thai Thanh" userId="efe48e9e-abaa-4a82-8677-c996e7a91e96" providerId="ADAL" clId="{1E16A0FF-B8A6-4445-BBC7-175EEB40D54E}" dt="2021-10-01T13:19:16.945" v="486" actId="14100"/>
          <ac:spMkLst>
            <pc:docMk/>
            <pc:sldMk cId="3226844251" sldId="362"/>
            <ac:spMk id="3" creationId="{79EB1C67-66CB-42B1-85F0-A5B38FE68805}"/>
          </ac:spMkLst>
        </pc:spChg>
      </pc:sldChg>
      <pc:sldChg chg="addSp modSp add mod replId modNotesTx">
        <pc:chgData name="Nguyen Van Thai Thanh" userId="efe48e9e-abaa-4a82-8677-c996e7a91e96" providerId="ADAL" clId="{1E16A0FF-B8A6-4445-BBC7-175EEB40D54E}" dt="2021-10-04T11:12:20.592" v="1743" actId="20577"/>
        <pc:sldMkLst>
          <pc:docMk/>
          <pc:sldMk cId="2568261382" sldId="363"/>
        </pc:sldMkLst>
        <pc:picChg chg="add mod">
          <ac:chgData name="Nguyen Van Thai Thanh" userId="efe48e9e-abaa-4a82-8677-c996e7a91e96" providerId="ADAL" clId="{1E16A0FF-B8A6-4445-BBC7-175EEB40D54E}" dt="2021-10-01T13:21:32.783" v="506" actId="14100"/>
          <ac:picMkLst>
            <pc:docMk/>
            <pc:sldMk cId="2568261382" sldId="363"/>
            <ac:picMk id="3" creationId="{21AC35B5-B9B8-462A-AF0E-9A582F315C5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5:29.054" v="1745" actId="20577"/>
        <pc:sldMkLst>
          <pc:docMk/>
          <pc:sldMk cId="3305856766" sldId="364"/>
        </pc:sldMkLst>
        <pc:picChg chg="add mod">
          <ac:chgData name="Nguyen Van Thai Thanh" userId="efe48e9e-abaa-4a82-8677-c996e7a91e96" providerId="ADAL" clId="{1E16A0FF-B8A6-4445-BBC7-175EEB40D54E}" dt="2021-10-01T13:23:29.223" v="552" actId="1076"/>
          <ac:picMkLst>
            <pc:docMk/>
            <pc:sldMk cId="3305856766" sldId="364"/>
            <ac:picMk id="3" creationId="{53677A2D-8D48-41FA-BEE7-048F1E16F8E5}"/>
          </ac:picMkLst>
        </pc:picChg>
        <pc:picChg chg="add mod">
          <ac:chgData name="Nguyen Van Thai Thanh" userId="efe48e9e-abaa-4a82-8677-c996e7a91e96" providerId="ADAL" clId="{1E16A0FF-B8A6-4445-BBC7-175EEB40D54E}" dt="2021-10-01T13:24:07.110" v="557" actId="14100"/>
          <ac:picMkLst>
            <pc:docMk/>
            <pc:sldMk cId="3305856766" sldId="364"/>
            <ac:picMk id="5" creationId="{8161A6A4-191E-4BC5-9424-AA1262C2C26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5:59.264" v="1747" actId="20577"/>
        <pc:sldMkLst>
          <pc:docMk/>
          <pc:sldMk cId="1141576877" sldId="365"/>
        </pc:sldMkLst>
        <pc:picChg chg="add mod">
          <ac:chgData name="Nguyen Van Thai Thanh" userId="efe48e9e-abaa-4a82-8677-c996e7a91e96" providerId="ADAL" clId="{1E16A0FF-B8A6-4445-BBC7-175EEB40D54E}" dt="2021-10-01T13:24:26.599" v="561" actId="14100"/>
          <ac:picMkLst>
            <pc:docMk/>
            <pc:sldMk cId="1141576877" sldId="365"/>
            <ac:picMk id="3" creationId="{2BB57EE8-E7DC-4D2C-AB42-A47EB158BB8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7:41.386" v="1751" actId="1076"/>
        <pc:sldMkLst>
          <pc:docMk/>
          <pc:sldMk cId="4223712740" sldId="366"/>
        </pc:sldMkLst>
        <pc:picChg chg="add mod">
          <ac:chgData name="Nguyen Van Thai Thanh" userId="efe48e9e-abaa-4a82-8677-c996e7a91e96" providerId="ADAL" clId="{1E16A0FF-B8A6-4445-BBC7-175EEB40D54E}" dt="2021-10-01T13:24:52.255" v="565" actId="1076"/>
          <ac:picMkLst>
            <pc:docMk/>
            <pc:sldMk cId="4223712740" sldId="366"/>
            <ac:picMk id="3" creationId="{C6C9BBFD-9A34-4044-87FF-5355F8826854}"/>
          </ac:picMkLst>
        </pc:picChg>
        <pc:picChg chg="add mod">
          <ac:chgData name="Nguyen Van Thai Thanh" userId="efe48e9e-abaa-4a82-8677-c996e7a91e96" providerId="ADAL" clId="{1E16A0FF-B8A6-4445-BBC7-175EEB40D54E}" dt="2021-10-01T13:25:05.007" v="567" actId="1076"/>
          <ac:picMkLst>
            <pc:docMk/>
            <pc:sldMk cId="4223712740" sldId="366"/>
            <ac:picMk id="5" creationId="{7B1C74E3-F90F-4003-B421-EFBBC29C023D}"/>
          </ac:picMkLst>
        </pc:picChg>
        <pc:picChg chg="add mod">
          <ac:chgData name="Nguyen Van Thai Thanh" userId="efe48e9e-abaa-4a82-8677-c996e7a91e96" providerId="ADAL" clId="{1E16A0FF-B8A6-4445-BBC7-175EEB40D54E}" dt="2021-10-04T11:17:41.386" v="1751" actId="1076"/>
          <ac:picMkLst>
            <pc:docMk/>
            <pc:sldMk cId="4223712740" sldId="366"/>
            <ac:picMk id="6" creationId="{38075598-3B37-41D7-A74A-423681572887}"/>
          </ac:picMkLst>
        </pc:picChg>
        <pc:picChg chg="add mod">
          <ac:chgData name="Nguyen Van Thai Thanh" userId="efe48e9e-abaa-4a82-8677-c996e7a91e96" providerId="ADAL" clId="{1E16A0FF-B8A6-4445-BBC7-175EEB40D54E}" dt="2021-10-01T13:25:17.943" v="569" actId="1076"/>
          <ac:picMkLst>
            <pc:docMk/>
            <pc:sldMk cId="4223712740" sldId="366"/>
            <ac:picMk id="7" creationId="{6831B4BD-2766-4E3C-807C-EF734DE3AFA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21:07.075" v="1754" actId="20577"/>
        <pc:sldMkLst>
          <pc:docMk/>
          <pc:sldMk cId="2548908502" sldId="367"/>
        </pc:sldMkLst>
        <pc:picChg chg="add mod">
          <ac:chgData name="Nguyen Van Thai Thanh" userId="efe48e9e-abaa-4a82-8677-c996e7a91e96" providerId="ADAL" clId="{1E16A0FF-B8A6-4445-BBC7-175EEB40D54E}" dt="2021-10-01T13:25:38.463" v="571" actId="1076"/>
          <ac:picMkLst>
            <pc:docMk/>
            <pc:sldMk cId="2548908502" sldId="367"/>
            <ac:picMk id="3" creationId="{EA2F0C93-2CB3-4115-914F-C8C655AEE9A3}"/>
          </ac:picMkLst>
        </pc:picChg>
      </pc:sldChg>
      <pc:sldChg chg="addSp modSp add mod setBg modNotesTx">
        <pc:chgData name="Nguyen Van Thai Thanh" userId="efe48e9e-abaa-4a82-8677-c996e7a91e96" providerId="ADAL" clId="{1E16A0FF-B8A6-4445-BBC7-175EEB40D54E}" dt="2021-10-04T11:30:23.861" v="1819"/>
        <pc:sldMkLst>
          <pc:docMk/>
          <pc:sldMk cId="702837614" sldId="368"/>
        </pc:sldMkLst>
        <pc:picChg chg="add mod">
          <ac:chgData name="Nguyen Van Thai Thanh" userId="efe48e9e-abaa-4a82-8677-c996e7a91e96" providerId="ADAL" clId="{1E16A0FF-B8A6-4445-BBC7-175EEB40D54E}" dt="2021-10-01T13:39:17.551" v="586" actId="1076"/>
          <ac:picMkLst>
            <pc:docMk/>
            <pc:sldMk cId="702837614" sldId="368"/>
            <ac:picMk id="3" creationId="{B104141F-165C-4F08-931B-3A36573D0AA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3:44:31.578" v="629"/>
        <pc:sldMkLst>
          <pc:docMk/>
          <pc:sldMk cId="2903908513" sldId="369"/>
        </pc:sldMkLst>
        <pc:picChg chg="add mod">
          <ac:chgData name="Nguyen Van Thai Thanh" userId="efe48e9e-abaa-4a82-8677-c996e7a91e96" providerId="ADAL" clId="{1E16A0FF-B8A6-4445-BBC7-175EEB40D54E}" dt="2021-10-01T13:43:00.760" v="624" actId="1076"/>
          <ac:picMkLst>
            <pc:docMk/>
            <pc:sldMk cId="2903908513" sldId="369"/>
            <ac:picMk id="3" creationId="{99184616-8D20-4983-93E4-8E78F84441E6}"/>
          </ac:picMkLst>
        </pc:picChg>
        <pc:picChg chg="add mod">
          <ac:chgData name="Nguyen Van Thai Thanh" userId="efe48e9e-abaa-4a82-8677-c996e7a91e96" providerId="ADAL" clId="{1E16A0FF-B8A6-4445-BBC7-175EEB40D54E}" dt="2021-10-01T13:44:12.879" v="626" actId="1076"/>
          <ac:picMkLst>
            <pc:docMk/>
            <pc:sldMk cId="2903908513" sldId="369"/>
            <ac:picMk id="5" creationId="{DDB8308C-21E4-4E23-A2DF-A0B3734B963E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3:44:34.632" v="630"/>
        <pc:sldMkLst>
          <pc:docMk/>
          <pc:sldMk cId="3445017980" sldId="370"/>
        </pc:sldMkLst>
        <pc:picChg chg="add mod">
          <ac:chgData name="Nguyen Van Thai Thanh" userId="efe48e9e-abaa-4a82-8677-c996e7a91e96" providerId="ADAL" clId="{1E16A0FF-B8A6-4445-BBC7-175EEB40D54E}" dt="2021-10-01T13:44:24.743" v="628" actId="1076"/>
          <ac:picMkLst>
            <pc:docMk/>
            <pc:sldMk cId="3445017980" sldId="370"/>
            <ac:picMk id="3" creationId="{B435468F-F540-4D38-A6F1-B313A4660F96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3:50:43.431" v="632" actId="1076"/>
        <pc:sldMkLst>
          <pc:docMk/>
          <pc:sldMk cId="2313214975" sldId="371"/>
        </pc:sldMkLst>
        <pc:picChg chg="add mod">
          <ac:chgData name="Nguyen Van Thai Thanh" userId="efe48e9e-abaa-4a82-8677-c996e7a91e96" providerId="ADAL" clId="{1E16A0FF-B8A6-4445-BBC7-175EEB40D54E}" dt="2021-10-01T13:50:43.431" v="632" actId="1076"/>
          <ac:picMkLst>
            <pc:docMk/>
            <pc:sldMk cId="2313214975" sldId="371"/>
            <ac:picMk id="3" creationId="{CF052A3D-35AB-49B8-A996-9292F53474C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1:06.057" v="680" actId="20577"/>
        <pc:sldMkLst>
          <pc:docMk/>
          <pc:sldMk cId="4199619854" sldId="372"/>
        </pc:sldMkLst>
        <pc:picChg chg="add mod">
          <ac:chgData name="Nguyen Van Thai Thanh" userId="efe48e9e-abaa-4a82-8677-c996e7a91e96" providerId="ADAL" clId="{1E16A0FF-B8A6-4445-BBC7-175EEB40D54E}" dt="2021-10-01T14:00:58.982" v="642" actId="14100"/>
          <ac:picMkLst>
            <pc:docMk/>
            <pc:sldMk cId="4199619854" sldId="372"/>
            <ac:picMk id="3" creationId="{388322C8-FDFB-457E-A147-96013CD1CDC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3:09.408" v="701" actId="20577"/>
        <pc:sldMkLst>
          <pc:docMk/>
          <pc:sldMk cId="3853296452" sldId="373"/>
        </pc:sldMkLst>
        <pc:picChg chg="add mod">
          <ac:chgData name="Nguyen Van Thai Thanh" userId="efe48e9e-abaa-4a82-8677-c996e7a91e96" providerId="ADAL" clId="{1E16A0FF-B8A6-4445-BBC7-175EEB40D54E}" dt="2021-10-01T14:03:03.159" v="682" actId="1076"/>
          <ac:picMkLst>
            <pc:docMk/>
            <pc:sldMk cId="3853296452" sldId="373"/>
            <ac:picMk id="3" creationId="{C3A67CAA-6891-43C4-A198-809C66800C4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5:40.881" v="728" actId="20577"/>
        <pc:sldMkLst>
          <pc:docMk/>
          <pc:sldMk cId="3107123338" sldId="374"/>
        </pc:sldMkLst>
        <pc:picChg chg="add mod">
          <ac:chgData name="Nguyen Van Thai Thanh" userId="efe48e9e-abaa-4a82-8677-c996e7a91e96" providerId="ADAL" clId="{1E16A0FF-B8A6-4445-BBC7-175EEB40D54E}" dt="2021-10-01T14:04:40.102" v="703" actId="1076"/>
          <ac:picMkLst>
            <pc:docMk/>
            <pc:sldMk cId="3107123338" sldId="374"/>
            <ac:picMk id="3" creationId="{10866F5E-049E-4D74-B75D-ED5989E6104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5:55.295" v="754" actId="20577"/>
        <pc:sldMkLst>
          <pc:docMk/>
          <pc:sldMk cId="867137199" sldId="375"/>
        </pc:sldMkLst>
        <pc:picChg chg="add mod">
          <ac:chgData name="Nguyen Van Thai Thanh" userId="efe48e9e-abaa-4a82-8677-c996e7a91e96" providerId="ADAL" clId="{1E16A0FF-B8A6-4445-BBC7-175EEB40D54E}" dt="2021-10-01T14:05:11.430" v="705" actId="1076"/>
          <ac:picMkLst>
            <pc:docMk/>
            <pc:sldMk cId="867137199" sldId="375"/>
            <ac:picMk id="3" creationId="{765BB83B-3CF8-43D7-929D-8B6B01F61782}"/>
          </ac:picMkLst>
        </pc:picChg>
        <pc:picChg chg="add mod">
          <ac:chgData name="Nguyen Van Thai Thanh" userId="efe48e9e-abaa-4a82-8677-c996e7a91e96" providerId="ADAL" clId="{1E16A0FF-B8A6-4445-BBC7-175EEB40D54E}" dt="2021-10-01T14:05:26.646" v="707" actId="1076"/>
          <ac:picMkLst>
            <pc:docMk/>
            <pc:sldMk cId="867137199" sldId="375"/>
            <ac:picMk id="5" creationId="{488F9EEF-5B4D-4624-BA4C-B895F0E2CAFD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38:53.615" v="764" actId="20577"/>
        <pc:sldMkLst>
          <pc:docMk/>
          <pc:sldMk cId="2552735358" sldId="376"/>
        </pc:sldMkLst>
        <pc:picChg chg="add mod">
          <ac:chgData name="Nguyen Van Thai Thanh" userId="efe48e9e-abaa-4a82-8677-c996e7a91e96" providerId="ADAL" clId="{1E16A0FF-B8A6-4445-BBC7-175EEB40D54E}" dt="2021-10-01T14:38:48.783" v="761" actId="1076"/>
          <ac:picMkLst>
            <pc:docMk/>
            <pc:sldMk cId="2552735358" sldId="376"/>
            <ac:picMk id="3" creationId="{CA9DE122-D759-484E-9AD6-6463393F9EE8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4:40:07.759" v="767" actId="14100"/>
        <pc:sldMkLst>
          <pc:docMk/>
          <pc:sldMk cId="3533277746" sldId="377"/>
        </pc:sldMkLst>
        <pc:picChg chg="add mod">
          <ac:chgData name="Nguyen Van Thai Thanh" userId="efe48e9e-abaa-4a82-8677-c996e7a91e96" providerId="ADAL" clId="{1E16A0FF-B8A6-4445-BBC7-175EEB40D54E}" dt="2021-10-01T14:40:07.759" v="767" actId="14100"/>
          <ac:picMkLst>
            <pc:docMk/>
            <pc:sldMk cId="3533277746" sldId="377"/>
            <ac:picMk id="3" creationId="{4B688C06-0AAB-43AC-91B5-880FE0644BEE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2:41.378" v="781" actId="20577"/>
        <pc:sldMkLst>
          <pc:docMk/>
          <pc:sldMk cId="3456154181" sldId="378"/>
        </pc:sldMkLst>
        <pc:picChg chg="add mod modCrop">
          <ac:chgData name="Nguyen Van Thai Thanh" userId="efe48e9e-abaa-4a82-8677-c996e7a91e96" providerId="ADAL" clId="{1E16A0FF-B8A6-4445-BBC7-175EEB40D54E}" dt="2021-10-01T14:42:13.503" v="772" actId="1076"/>
          <ac:picMkLst>
            <pc:docMk/>
            <pc:sldMk cId="3456154181" sldId="378"/>
            <ac:picMk id="3" creationId="{11D6011A-3074-4279-BEAA-A0E6C5978331}"/>
          </ac:picMkLst>
        </pc:picChg>
        <pc:picChg chg="add mod">
          <ac:chgData name="Nguyen Van Thai Thanh" userId="efe48e9e-abaa-4a82-8677-c996e7a91e96" providerId="ADAL" clId="{1E16A0FF-B8A6-4445-BBC7-175EEB40D54E}" dt="2021-10-01T14:42:35.567" v="775" actId="14100"/>
          <ac:picMkLst>
            <pc:docMk/>
            <pc:sldMk cId="3456154181" sldId="378"/>
            <ac:picMk id="5" creationId="{F24A7E8A-FF39-49F7-9D17-68A97D69BC01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4:39.600" v="792" actId="14100"/>
        <pc:sldMkLst>
          <pc:docMk/>
          <pc:sldMk cId="353824576" sldId="379"/>
        </pc:sldMkLst>
        <pc:picChg chg="add mod">
          <ac:chgData name="Nguyen Van Thai Thanh" userId="efe48e9e-abaa-4a82-8677-c996e7a91e96" providerId="ADAL" clId="{1E16A0FF-B8A6-4445-BBC7-175EEB40D54E}" dt="2021-10-01T14:44:39.600" v="792" actId="14100"/>
          <ac:picMkLst>
            <pc:docMk/>
            <pc:sldMk cId="353824576" sldId="379"/>
            <ac:picMk id="3" creationId="{90DC2158-B053-4F0F-8595-ED06AEA1274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5:13.194" v="801" actId="20577"/>
        <pc:sldMkLst>
          <pc:docMk/>
          <pc:sldMk cId="2777508046" sldId="380"/>
        </pc:sldMkLst>
        <pc:picChg chg="add mod">
          <ac:chgData name="Nguyen Van Thai Thanh" userId="efe48e9e-abaa-4a82-8677-c996e7a91e96" providerId="ADAL" clId="{1E16A0FF-B8A6-4445-BBC7-175EEB40D54E}" dt="2021-10-01T14:44:55.888" v="795" actId="14100"/>
          <ac:picMkLst>
            <pc:docMk/>
            <pc:sldMk cId="2777508046" sldId="380"/>
            <ac:picMk id="3" creationId="{8937DB84-EA5E-4B39-B8AC-D3EB47956BF9}"/>
          </ac:picMkLst>
        </pc:picChg>
        <pc:picChg chg="add mod">
          <ac:chgData name="Nguyen Van Thai Thanh" userId="efe48e9e-abaa-4a82-8677-c996e7a91e96" providerId="ADAL" clId="{1E16A0FF-B8A6-4445-BBC7-175EEB40D54E}" dt="2021-10-01T14:45:10.199" v="798" actId="14100"/>
          <ac:picMkLst>
            <pc:docMk/>
            <pc:sldMk cId="2777508046" sldId="380"/>
            <ac:picMk id="5" creationId="{F658170B-E98C-41FF-98CB-6158B87CA638}"/>
          </ac:picMkLst>
        </pc:picChg>
      </pc:sldChg>
      <pc:sldChg chg="addSp modSp add del mod replId setBg">
        <pc:chgData name="Nguyen Van Thai Thanh" userId="efe48e9e-abaa-4a82-8677-c996e7a91e96" providerId="ADAL" clId="{1E16A0FF-B8A6-4445-BBC7-175EEB40D54E}" dt="2021-10-01T14:47:28.530" v="817" actId="2696"/>
        <pc:sldMkLst>
          <pc:docMk/>
          <pc:sldMk cId="3685165489" sldId="381"/>
        </pc:sldMkLst>
        <pc:picChg chg="add mod">
          <ac:chgData name="Nguyen Van Thai Thanh" userId="efe48e9e-abaa-4a82-8677-c996e7a91e96" providerId="ADAL" clId="{1E16A0FF-B8A6-4445-BBC7-175EEB40D54E}" dt="2021-10-01T14:46:08.639" v="807" actId="26606"/>
          <ac:picMkLst>
            <pc:docMk/>
            <pc:sldMk cId="3685165489" sldId="381"/>
            <ac:picMk id="3" creationId="{EA1EBA1D-EB8A-40F6-99BA-82CD5C54A57E}"/>
          </ac:picMkLst>
        </pc:picChg>
        <pc:picChg chg="add mod">
          <ac:chgData name="Nguyen Van Thai Thanh" userId="efe48e9e-abaa-4a82-8677-c996e7a91e96" providerId="ADAL" clId="{1E16A0FF-B8A6-4445-BBC7-175EEB40D54E}" dt="2021-10-01T14:46:31.367" v="810" actId="14100"/>
          <ac:picMkLst>
            <pc:docMk/>
            <pc:sldMk cId="3685165489" sldId="381"/>
            <ac:picMk id="5" creationId="{58FFF333-309B-4BB3-B35C-5AF35204DE3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8:42.704" v="825" actId="20577"/>
        <pc:sldMkLst>
          <pc:docMk/>
          <pc:sldMk cId="280299865" sldId="382"/>
        </pc:sldMkLst>
        <pc:picChg chg="add mod">
          <ac:chgData name="Nguyen Van Thai Thanh" userId="efe48e9e-abaa-4a82-8677-c996e7a91e96" providerId="ADAL" clId="{1E16A0FF-B8A6-4445-BBC7-175EEB40D54E}" dt="2021-10-01T14:46:52.495" v="813" actId="14100"/>
          <ac:picMkLst>
            <pc:docMk/>
            <pc:sldMk cId="280299865" sldId="382"/>
            <ac:picMk id="3" creationId="{84E238CF-2509-4CE9-B5F2-989791431B3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8:46.268" v="829" actId="20577"/>
        <pc:sldMkLst>
          <pc:docMk/>
          <pc:sldMk cId="2576558154" sldId="383"/>
        </pc:sldMkLst>
        <pc:picChg chg="add mod modCrop">
          <ac:chgData name="Nguyen Van Thai Thanh" userId="efe48e9e-abaa-4a82-8677-c996e7a91e96" providerId="ADAL" clId="{1E16A0FF-B8A6-4445-BBC7-175EEB40D54E}" dt="2021-10-01T14:48:03.487" v="821" actId="1076"/>
          <ac:picMkLst>
            <pc:docMk/>
            <pc:sldMk cId="2576558154" sldId="383"/>
            <ac:picMk id="3" creationId="{F9D67D9C-7E2B-4D16-936A-A3961EAC6272}"/>
          </ac:picMkLst>
        </pc:picChg>
      </pc:sldChg>
      <pc:sldChg chg="addSp modSp add mod setBg modNotesTx">
        <pc:chgData name="Nguyen Van Thai Thanh" userId="efe48e9e-abaa-4a82-8677-c996e7a91e96" providerId="ADAL" clId="{1E16A0FF-B8A6-4445-BBC7-175EEB40D54E}" dt="2021-10-01T13:09:50.695" v="416" actId="20577"/>
        <pc:sldMkLst>
          <pc:docMk/>
          <pc:sldMk cId="6835006" sldId="384"/>
        </pc:sldMkLst>
        <pc:picChg chg="add mod">
          <ac:chgData name="Nguyen Van Thai Thanh" userId="efe48e9e-abaa-4a82-8677-c996e7a91e96" providerId="ADAL" clId="{1E16A0FF-B8A6-4445-BBC7-175EEB40D54E}" dt="2021-10-01T13:07:34.711" v="329" actId="1076"/>
          <ac:picMkLst>
            <pc:docMk/>
            <pc:sldMk cId="6835006" sldId="384"/>
            <ac:picMk id="3" creationId="{4877591F-71D3-4687-AAAC-49B0B1EF83FC}"/>
          </ac:picMkLst>
        </pc:picChg>
        <pc:picChg chg="add mod">
          <ac:chgData name="Nguyen Van Thai Thanh" userId="efe48e9e-abaa-4a82-8677-c996e7a91e96" providerId="ADAL" clId="{1E16A0FF-B8A6-4445-BBC7-175EEB40D54E}" dt="2021-10-01T13:07:58.319" v="331" actId="1076"/>
          <ac:picMkLst>
            <pc:docMk/>
            <pc:sldMk cId="6835006" sldId="384"/>
            <ac:picMk id="5" creationId="{8DC44534-56AB-466A-8890-12FD53FF62E5}"/>
          </ac:picMkLst>
        </pc:picChg>
        <pc:picChg chg="add mod">
          <ac:chgData name="Nguyen Van Thai Thanh" userId="efe48e9e-abaa-4a82-8677-c996e7a91e96" providerId="ADAL" clId="{1E16A0FF-B8A6-4445-BBC7-175EEB40D54E}" dt="2021-10-01T13:08:37.735" v="333" actId="1076"/>
          <ac:picMkLst>
            <pc:docMk/>
            <pc:sldMk cId="6835006" sldId="384"/>
            <ac:picMk id="8" creationId="{A4E59119-F7AA-4331-81E7-9AA374C2D1F4}"/>
          </ac:picMkLst>
        </pc:picChg>
        <pc:picChg chg="add mod">
          <ac:chgData name="Nguyen Van Thai Thanh" userId="efe48e9e-abaa-4a82-8677-c996e7a91e96" providerId="ADAL" clId="{1E16A0FF-B8A6-4445-BBC7-175EEB40D54E}" dt="2021-10-01T13:09:43.399" v="397" actId="14100"/>
          <ac:picMkLst>
            <pc:docMk/>
            <pc:sldMk cId="6835006" sldId="384"/>
            <ac:picMk id="10" creationId="{366500F6-5C96-4E01-B5F0-7F2D977F1203}"/>
          </ac:picMkLst>
        </pc:picChg>
      </pc:sldChg>
      <pc:sldChg chg="modSp add mod ord">
        <pc:chgData name="Nguyen Van Thai Thanh" userId="efe48e9e-abaa-4a82-8677-c996e7a91e96" providerId="ADAL" clId="{1E16A0FF-B8A6-4445-BBC7-175EEB40D54E}" dt="2021-10-01T13:02:48.046" v="309"/>
        <pc:sldMkLst>
          <pc:docMk/>
          <pc:sldMk cId="2356987029" sldId="385"/>
        </pc:sldMkLst>
        <pc:spChg chg="mod">
          <ac:chgData name="Nguyen Van Thai Thanh" userId="efe48e9e-abaa-4a82-8677-c996e7a91e96" providerId="ADAL" clId="{1E16A0FF-B8A6-4445-BBC7-175EEB40D54E}" dt="2021-10-01T13:02:48.046" v="309"/>
          <ac:spMkLst>
            <pc:docMk/>
            <pc:sldMk cId="2356987029" sldId="385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16:41.216" v="464"/>
        <pc:sldMkLst>
          <pc:docMk/>
          <pc:sldMk cId="3028463885" sldId="386"/>
        </pc:sldMkLst>
        <pc:spChg chg="mod">
          <ac:chgData name="Nguyen Van Thai Thanh" userId="efe48e9e-abaa-4a82-8677-c996e7a91e96" providerId="ADAL" clId="{1E16A0FF-B8A6-4445-BBC7-175EEB40D54E}" dt="2021-10-01T13:16:41.216" v="464"/>
          <ac:spMkLst>
            <pc:docMk/>
            <pc:sldMk cId="3028463885" sldId="386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26:44.041" v="584" actId="20577"/>
        <pc:sldMkLst>
          <pc:docMk/>
          <pc:sldMk cId="2183630862" sldId="387"/>
        </pc:sldMkLst>
        <pc:spChg chg="mod">
          <ac:chgData name="Nguyen Van Thai Thanh" userId="efe48e9e-abaa-4a82-8677-c996e7a91e96" providerId="ADAL" clId="{1E16A0FF-B8A6-4445-BBC7-175EEB40D54E}" dt="2021-10-01T13:26:44.041" v="584" actId="20577"/>
          <ac:spMkLst>
            <pc:docMk/>
            <pc:sldMk cId="2183630862" sldId="387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55:18.802" v="639" actId="20577"/>
        <pc:sldMkLst>
          <pc:docMk/>
          <pc:sldMk cId="3111830045" sldId="388"/>
        </pc:sldMkLst>
        <pc:spChg chg="mod">
          <ac:chgData name="Nguyen Van Thai Thanh" userId="efe48e9e-abaa-4a82-8677-c996e7a91e96" providerId="ADAL" clId="{1E16A0FF-B8A6-4445-BBC7-175EEB40D54E}" dt="2021-10-01T13:55:18.802" v="639" actId="20577"/>
          <ac:spMkLst>
            <pc:docMk/>
            <pc:sldMk cId="3111830045" sldId="388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4:06:48.606" v="759" actId="20577"/>
        <pc:sldMkLst>
          <pc:docMk/>
          <pc:sldMk cId="2866856858" sldId="389"/>
        </pc:sldMkLst>
        <pc:spChg chg="mod">
          <ac:chgData name="Nguyen Van Thai Thanh" userId="efe48e9e-abaa-4a82-8677-c996e7a91e96" providerId="ADAL" clId="{1E16A0FF-B8A6-4445-BBC7-175EEB40D54E}" dt="2021-10-01T14:06:48.606" v="759" actId="20577"/>
          <ac:spMkLst>
            <pc:docMk/>
            <pc:sldMk cId="2866856858" sldId="389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4:43:19.755" v="786" actId="20577"/>
        <pc:sldMkLst>
          <pc:docMk/>
          <pc:sldMk cId="1845589552" sldId="390"/>
        </pc:sldMkLst>
        <pc:spChg chg="mod">
          <ac:chgData name="Nguyen Van Thai Thanh" userId="efe48e9e-abaa-4a82-8677-c996e7a91e96" providerId="ADAL" clId="{1E16A0FF-B8A6-4445-BBC7-175EEB40D54E}" dt="2021-10-01T14:43:19.755" v="786" actId="20577"/>
          <ac:spMkLst>
            <pc:docMk/>
            <pc:sldMk cId="1845589552" sldId="390"/>
            <ac:spMk id="6" creationId="{287E2BED-EE43-4AF0-B048-2FBA14F4ECB2}"/>
          </ac:spMkLst>
        </pc:spChg>
      </pc:sldChg>
      <pc:sldChg chg="addSp modSp add mod modNotesTx">
        <pc:chgData name="Nguyen Van Thai Thanh" userId="efe48e9e-abaa-4a82-8677-c996e7a91e96" providerId="ADAL" clId="{1E16A0FF-B8A6-4445-BBC7-175EEB40D54E}" dt="2021-10-01T14:52:36.762" v="843" actId="20577"/>
        <pc:sldMkLst>
          <pc:docMk/>
          <pc:sldMk cId="2780137433" sldId="391"/>
        </pc:sldMkLst>
        <pc:picChg chg="add mod modCrop">
          <ac:chgData name="Nguyen Van Thai Thanh" userId="efe48e9e-abaa-4a82-8677-c996e7a91e96" providerId="ADAL" clId="{1E16A0FF-B8A6-4445-BBC7-175EEB40D54E}" dt="2021-10-01T14:51:41" v="838" actId="1076"/>
          <ac:picMkLst>
            <pc:docMk/>
            <pc:sldMk cId="2780137433" sldId="391"/>
            <ac:picMk id="3" creationId="{A4582A94-53D0-4ED3-B8F9-62AB2F8005BA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4:52:39.820" v="846" actId="20577"/>
        <pc:sldMkLst>
          <pc:docMk/>
          <pc:sldMk cId="2571151524" sldId="392"/>
        </pc:sldMkLst>
        <pc:picChg chg="add mod">
          <ac:chgData name="Nguyen Van Thai Thanh" userId="efe48e9e-abaa-4a82-8677-c996e7a91e96" providerId="ADAL" clId="{1E16A0FF-B8A6-4445-BBC7-175EEB40D54E}" dt="2021-10-01T14:52:23.096" v="840" actId="1076"/>
          <ac:picMkLst>
            <pc:docMk/>
            <pc:sldMk cId="2571151524" sldId="392"/>
            <ac:picMk id="3" creationId="{6EDDBAB9-E91B-4DB8-B77A-E7611A88D7CC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4:53:21.591" v="849" actId="14100"/>
        <pc:sldMkLst>
          <pc:docMk/>
          <pc:sldMk cId="1399985091" sldId="393"/>
        </pc:sldMkLst>
        <pc:picChg chg="add mod">
          <ac:chgData name="Nguyen Van Thai Thanh" userId="efe48e9e-abaa-4a82-8677-c996e7a91e96" providerId="ADAL" clId="{1E16A0FF-B8A6-4445-BBC7-175EEB40D54E}" dt="2021-10-01T14:53:21.591" v="849" actId="14100"/>
          <ac:picMkLst>
            <pc:docMk/>
            <pc:sldMk cId="1399985091" sldId="393"/>
            <ac:picMk id="3" creationId="{3465E700-0868-4B1A-8ABE-AFB0F878E974}"/>
          </ac:picMkLst>
        </pc:picChg>
      </pc:sldChg>
      <pc:sldChg chg="addSp modSp add mod">
        <pc:chgData name="Nguyen Van Thai Thanh" userId="efe48e9e-abaa-4a82-8677-c996e7a91e96" providerId="ADAL" clId="{1E16A0FF-B8A6-4445-BBC7-175EEB40D54E}" dt="2021-10-01T14:53:48.656" v="852" actId="14100"/>
        <pc:sldMkLst>
          <pc:docMk/>
          <pc:sldMk cId="353803144" sldId="394"/>
        </pc:sldMkLst>
        <pc:picChg chg="add mod">
          <ac:chgData name="Nguyen Van Thai Thanh" userId="efe48e9e-abaa-4a82-8677-c996e7a91e96" providerId="ADAL" clId="{1E16A0FF-B8A6-4445-BBC7-175EEB40D54E}" dt="2021-10-01T14:53:48.656" v="852" actId="14100"/>
          <ac:picMkLst>
            <pc:docMk/>
            <pc:sldMk cId="353803144" sldId="394"/>
            <ac:picMk id="3" creationId="{270CCDC8-5B04-4A05-B5F8-7507477EF785}"/>
          </ac:picMkLst>
        </pc:picChg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415175621" sldId="395"/>
        </pc:sldMkLst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934853603" sldId="396"/>
        </pc:sldMkLst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3476359022" sldId="397"/>
        </pc:sldMkLst>
      </pc:sldChg>
      <pc:sldChg chg="modSp add mod ord">
        <pc:chgData name="Nguyen Van Thai Thanh" userId="efe48e9e-abaa-4a82-8677-c996e7a91e96" providerId="ADAL" clId="{1E16A0FF-B8A6-4445-BBC7-175EEB40D54E}" dt="2021-10-01T14:49:18.448" v="834" actId="20577"/>
        <pc:sldMkLst>
          <pc:docMk/>
          <pc:sldMk cId="693828190" sldId="398"/>
        </pc:sldMkLst>
        <pc:spChg chg="mod">
          <ac:chgData name="Nguyen Van Thai Thanh" userId="efe48e9e-abaa-4a82-8677-c996e7a91e96" providerId="ADAL" clId="{1E16A0FF-B8A6-4445-BBC7-175EEB40D54E}" dt="2021-10-01T14:49:18.448" v="834" actId="20577"/>
          <ac:spMkLst>
            <pc:docMk/>
            <pc:sldMk cId="693828190" sldId="398"/>
            <ac:spMk id="6" creationId="{287E2BED-EE43-4AF0-B048-2FBA14F4ECB2}"/>
          </ac:spMkLst>
        </pc:spChg>
      </pc:sldChg>
      <pc:sldChg chg="addSp delSp modSp new mod modNotesTx">
        <pc:chgData name="Nguyen Van Thai Thanh" userId="efe48e9e-abaa-4a82-8677-c996e7a91e96" providerId="ADAL" clId="{1E16A0FF-B8A6-4445-BBC7-175EEB40D54E}" dt="2021-10-03T07:32:38.555" v="894" actId="20577"/>
        <pc:sldMkLst>
          <pc:docMk/>
          <pc:sldMk cId="906359530" sldId="399"/>
        </pc:sldMkLst>
        <pc:spChg chg="del">
          <ac:chgData name="Nguyen Van Thai Thanh" userId="efe48e9e-abaa-4a82-8677-c996e7a91e96" providerId="ADAL" clId="{1E16A0FF-B8A6-4445-BBC7-175EEB40D54E}" dt="2021-10-03T07:30:00.711" v="855" actId="478"/>
          <ac:spMkLst>
            <pc:docMk/>
            <pc:sldMk cId="906359530" sldId="399"/>
            <ac:spMk id="2" creationId="{9EAF30EB-ECE7-49F2-8EAB-1CC8709CFF10}"/>
          </ac:spMkLst>
        </pc:spChg>
        <pc:spChg chg="del">
          <ac:chgData name="Nguyen Van Thai Thanh" userId="efe48e9e-abaa-4a82-8677-c996e7a91e96" providerId="ADAL" clId="{1E16A0FF-B8A6-4445-BBC7-175EEB40D54E}" dt="2021-10-03T07:30:00.711" v="855" actId="478"/>
          <ac:spMkLst>
            <pc:docMk/>
            <pc:sldMk cId="906359530" sldId="399"/>
            <ac:spMk id="3" creationId="{A37B347E-EB6C-4A62-990A-053AB08226A7}"/>
          </ac:spMkLst>
        </pc:spChg>
        <pc:picChg chg="add mod">
          <ac:chgData name="Nguyen Van Thai Thanh" userId="efe48e9e-abaa-4a82-8677-c996e7a91e96" providerId="ADAL" clId="{1E16A0FF-B8A6-4445-BBC7-175EEB40D54E}" dt="2021-10-03T07:31:50.520" v="874" actId="1076"/>
          <ac:picMkLst>
            <pc:docMk/>
            <pc:sldMk cId="906359530" sldId="399"/>
            <ac:picMk id="5" creationId="{BA6EE8ED-F7A1-4620-AE2C-777C9A11E095}"/>
          </ac:picMkLst>
        </pc:picChg>
        <pc:picChg chg="add mod">
          <ac:chgData name="Nguyen Van Thai Thanh" userId="efe48e9e-abaa-4a82-8677-c996e7a91e96" providerId="ADAL" clId="{1E16A0FF-B8A6-4445-BBC7-175EEB40D54E}" dt="2021-10-03T07:32:13.257" v="888" actId="1076"/>
          <ac:picMkLst>
            <pc:docMk/>
            <pc:sldMk cId="906359530" sldId="399"/>
            <ac:picMk id="7" creationId="{4B69657A-6216-4367-887A-C051DB2D7561}"/>
          </ac:picMkLst>
        </pc:picChg>
        <pc:picChg chg="add mod">
          <ac:chgData name="Nguyen Van Thai Thanh" userId="efe48e9e-abaa-4a82-8677-c996e7a91e96" providerId="ADAL" clId="{1E16A0FF-B8A6-4445-BBC7-175EEB40D54E}" dt="2021-10-03T07:32:27.105" v="890" actId="1076"/>
          <ac:picMkLst>
            <pc:docMk/>
            <pc:sldMk cId="906359530" sldId="399"/>
            <ac:picMk id="9" creationId="{8F49E894-A2A8-452D-A382-B88953101F24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38:59.253" v="908" actId="14100"/>
        <pc:sldMkLst>
          <pc:docMk/>
          <pc:sldMk cId="3119027562" sldId="400"/>
        </pc:sldMkLst>
        <pc:picChg chg="add mod">
          <ac:chgData name="Nguyen Van Thai Thanh" userId="efe48e9e-abaa-4a82-8677-c996e7a91e96" providerId="ADAL" clId="{1E16A0FF-B8A6-4445-BBC7-175EEB40D54E}" dt="2021-10-03T07:38:59.253" v="908" actId="14100"/>
          <ac:picMkLst>
            <pc:docMk/>
            <pc:sldMk cId="3119027562" sldId="400"/>
            <ac:picMk id="3" creationId="{461A2D73-F761-481C-9B25-2D3B50B47070}"/>
          </ac:picMkLst>
        </pc:picChg>
      </pc:sldChg>
      <pc:sldChg chg="addSp delSp modSp add mod modNotesTx">
        <pc:chgData name="Nguyen Van Thai Thanh" userId="efe48e9e-abaa-4a82-8677-c996e7a91e96" providerId="ADAL" clId="{1E16A0FF-B8A6-4445-BBC7-175EEB40D54E}" dt="2021-10-03T07:40:19.464" v="923" actId="1076"/>
        <pc:sldMkLst>
          <pc:docMk/>
          <pc:sldMk cId="3963440176" sldId="401"/>
        </pc:sldMkLst>
        <pc:picChg chg="add del mod">
          <ac:chgData name="Nguyen Van Thai Thanh" userId="efe48e9e-abaa-4a82-8677-c996e7a91e96" providerId="ADAL" clId="{1E16A0FF-B8A6-4445-BBC7-175EEB40D54E}" dt="2021-10-03T07:39:58.645" v="921" actId="478"/>
          <ac:picMkLst>
            <pc:docMk/>
            <pc:sldMk cId="3963440176" sldId="401"/>
            <ac:picMk id="3" creationId="{60741ECB-ABE1-4719-9FC9-90445F4BFF59}"/>
          </ac:picMkLst>
        </pc:picChg>
        <pc:picChg chg="add mod">
          <ac:chgData name="Nguyen Van Thai Thanh" userId="efe48e9e-abaa-4a82-8677-c996e7a91e96" providerId="ADAL" clId="{1E16A0FF-B8A6-4445-BBC7-175EEB40D54E}" dt="2021-10-03T07:40:19.464" v="923" actId="1076"/>
          <ac:picMkLst>
            <pc:docMk/>
            <pc:sldMk cId="3963440176" sldId="401"/>
            <ac:picMk id="5" creationId="{1AF1AAED-C45C-4A92-ACBB-63B6B24C4C7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3:28.177" v="932" actId="1076"/>
        <pc:sldMkLst>
          <pc:docMk/>
          <pc:sldMk cId="2360856072" sldId="402"/>
        </pc:sldMkLst>
        <pc:picChg chg="add mod">
          <ac:chgData name="Nguyen Van Thai Thanh" userId="efe48e9e-abaa-4a82-8677-c996e7a91e96" providerId="ADAL" clId="{1E16A0FF-B8A6-4445-BBC7-175EEB40D54E}" dt="2021-10-03T07:42:47.601" v="928" actId="1076"/>
          <ac:picMkLst>
            <pc:docMk/>
            <pc:sldMk cId="2360856072" sldId="402"/>
            <ac:picMk id="3" creationId="{C2ADB7BF-B74D-4B75-BCAE-F8DED07BE561}"/>
          </ac:picMkLst>
        </pc:picChg>
        <pc:picChg chg="add mod">
          <ac:chgData name="Nguyen Van Thai Thanh" userId="efe48e9e-abaa-4a82-8677-c996e7a91e96" providerId="ADAL" clId="{1E16A0FF-B8A6-4445-BBC7-175EEB40D54E}" dt="2021-10-03T07:43:09.137" v="930" actId="1076"/>
          <ac:picMkLst>
            <pc:docMk/>
            <pc:sldMk cId="2360856072" sldId="402"/>
            <ac:picMk id="5" creationId="{AF76FEF1-3AD5-4B91-BEE6-FFB30C5A4C7F}"/>
          </ac:picMkLst>
        </pc:picChg>
        <pc:picChg chg="add mod">
          <ac:chgData name="Nguyen Van Thai Thanh" userId="efe48e9e-abaa-4a82-8677-c996e7a91e96" providerId="ADAL" clId="{1E16A0FF-B8A6-4445-BBC7-175EEB40D54E}" dt="2021-10-03T07:43:28.177" v="932" actId="1076"/>
          <ac:picMkLst>
            <pc:docMk/>
            <pc:sldMk cId="2360856072" sldId="402"/>
            <ac:picMk id="7" creationId="{57CDD902-4A52-4198-B5F9-C88F39AA322A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44:47.949" v="939"/>
        <pc:sldMkLst>
          <pc:docMk/>
          <pc:sldMk cId="1992418792" sldId="403"/>
        </pc:sldMkLst>
        <pc:picChg chg="add mod">
          <ac:chgData name="Nguyen Van Thai Thanh" userId="efe48e9e-abaa-4a82-8677-c996e7a91e96" providerId="ADAL" clId="{1E16A0FF-B8A6-4445-BBC7-175EEB40D54E}" dt="2021-10-03T07:43:51.769" v="934" actId="1076"/>
          <ac:picMkLst>
            <pc:docMk/>
            <pc:sldMk cId="1992418792" sldId="403"/>
            <ac:picMk id="3" creationId="{498D79E0-90B6-4EC1-94CD-29CCEF36CBFC}"/>
          </ac:picMkLst>
        </pc:picChg>
        <pc:picChg chg="add mod">
          <ac:chgData name="Nguyen Van Thai Thanh" userId="efe48e9e-abaa-4a82-8677-c996e7a91e96" providerId="ADAL" clId="{1E16A0FF-B8A6-4445-BBC7-175EEB40D54E}" dt="2021-10-03T07:44:06.273" v="936" actId="1076"/>
          <ac:picMkLst>
            <pc:docMk/>
            <pc:sldMk cId="1992418792" sldId="403"/>
            <ac:picMk id="5" creationId="{158F1C32-BB99-43F5-AC60-4B11A5A84E5F}"/>
          </ac:picMkLst>
        </pc:picChg>
        <pc:picChg chg="add mod">
          <ac:chgData name="Nguyen Van Thai Thanh" userId="efe48e9e-abaa-4a82-8677-c996e7a91e96" providerId="ADAL" clId="{1E16A0FF-B8A6-4445-BBC7-175EEB40D54E}" dt="2021-10-03T07:44:39.441" v="938" actId="1076"/>
          <ac:picMkLst>
            <pc:docMk/>
            <pc:sldMk cId="1992418792" sldId="403"/>
            <ac:picMk id="7" creationId="{2040264A-F6F0-41DF-9C73-AB30D6BA60A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7:37.073" v="950" actId="1076"/>
        <pc:sldMkLst>
          <pc:docMk/>
          <pc:sldMk cId="30638576" sldId="404"/>
        </pc:sldMkLst>
        <pc:picChg chg="add mod">
          <ac:chgData name="Nguyen Van Thai Thanh" userId="efe48e9e-abaa-4a82-8677-c996e7a91e96" providerId="ADAL" clId="{1E16A0FF-B8A6-4445-BBC7-175EEB40D54E}" dt="2021-10-03T07:47:34.137" v="949" actId="14100"/>
          <ac:picMkLst>
            <pc:docMk/>
            <pc:sldMk cId="30638576" sldId="404"/>
            <ac:picMk id="3" creationId="{E2806A0C-DC5E-4075-BB5C-EA6BB1C72FD4}"/>
          </ac:picMkLst>
        </pc:picChg>
        <pc:picChg chg="add mod">
          <ac:chgData name="Nguyen Van Thai Thanh" userId="efe48e9e-abaa-4a82-8677-c996e7a91e96" providerId="ADAL" clId="{1E16A0FF-B8A6-4445-BBC7-175EEB40D54E}" dt="2021-10-03T07:47:37.073" v="950" actId="1076"/>
          <ac:picMkLst>
            <pc:docMk/>
            <pc:sldMk cId="30638576" sldId="404"/>
            <ac:picMk id="5" creationId="{D44D9266-E4D3-4E05-8F30-9C830CEE615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9:24.625" v="957" actId="1076"/>
        <pc:sldMkLst>
          <pc:docMk/>
          <pc:sldMk cId="1392893692" sldId="405"/>
        </pc:sldMkLst>
        <pc:picChg chg="add mod">
          <ac:chgData name="Nguyen Van Thai Thanh" userId="efe48e9e-abaa-4a82-8677-c996e7a91e96" providerId="ADAL" clId="{1E16A0FF-B8A6-4445-BBC7-175EEB40D54E}" dt="2021-10-03T07:48:53.433" v="953" actId="1076"/>
          <ac:picMkLst>
            <pc:docMk/>
            <pc:sldMk cId="1392893692" sldId="405"/>
            <ac:picMk id="3" creationId="{2AD9ED79-0426-4AEE-A642-35B5C93ADD4E}"/>
          </ac:picMkLst>
        </pc:picChg>
        <pc:picChg chg="add mod">
          <ac:chgData name="Nguyen Van Thai Thanh" userId="efe48e9e-abaa-4a82-8677-c996e7a91e96" providerId="ADAL" clId="{1E16A0FF-B8A6-4445-BBC7-175EEB40D54E}" dt="2021-10-03T07:49:07.737" v="955" actId="1076"/>
          <ac:picMkLst>
            <pc:docMk/>
            <pc:sldMk cId="1392893692" sldId="405"/>
            <ac:picMk id="5" creationId="{B34331A1-FB5C-480B-82F2-72A29E667C94}"/>
          </ac:picMkLst>
        </pc:picChg>
        <pc:picChg chg="add mod">
          <ac:chgData name="Nguyen Van Thai Thanh" userId="efe48e9e-abaa-4a82-8677-c996e7a91e96" providerId="ADAL" clId="{1E16A0FF-B8A6-4445-BBC7-175EEB40D54E}" dt="2021-10-03T07:49:24.625" v="957" actId="1076"/>
          <ac:picMkLst>
            <pc:docMk/>
            <pc:sldMk cId="1392893692" sldId="405"/>
            <ac:picMk id="7" creationId="{695F50E2-3977-4FC3-ADB1-240F2E9E46B0}"/>
          </ac:picMkLst>
        </pc:picChg>
      </pc:sldChg>
      <pc:sldChg chg="addSp delSp modSp add mod replId modNotesTx">
        <pc:chgData name="Nguyen Van Thai Thanh" userId="efe48e9e-abaa-4a82-8677-c996e7a91e96" providerId="ADAL" clId="{1E16A0FF-B8A6-4445-BBC7-175EEB40D54E}" dt="2021-10-03T07:52:34.512" v="968" actId="1076"/>
        <pc:sldMkLst>
          <pc:docMk/>
          <pc:sldMk cId="2677307357" sldId="406"/>
        </pc:sldMkLst>
        <pc:picChg chg="add del mod">
          <ac:chgData name="Nguyen Van Thai Thanh" userId="efe48e9e-abaa-4a82-8677-c996e7a91e96" providerId="ADAL" clId="{1E16A0FF-B8A6-4445-BBC7-175EEB40D54E}" dt="2021-10-03T07:52:09.763" v="964" actId="478"/>
          <ac:picMkLst>
            <pc:docMk/>
            <pc:sldMk cId="2677307357" sldId="406"/>
            <ac:picMk id="3" creationId="{E73A2E2D-C9F7-480B-AEAE-7C0A90F5E5E9}"/>
          </ac:picMkLst>
        </pc:picChg>
        <pc:picChg chg="add del mod">
          <ac:chgData name="Nguyen Van Thai Thanh" userId="efe48e9e-abaa-4a82-8677-c996e7a91e96" providerId="ADAL" clId="{1E16A0FF-B8A6-4445-BBC7-175EEB40D54E}" dt="2021-10-03T07:52:09.763" v="964" actId="478"/>
          <ac:picMkLst>
            <pc:docMk/>
            <pc:sldMk cId="2677307357" sldId="406"/>
            <ac:picMk id="5" creationId="{E9EC56A6-A650-41E3-96D6-811F67998745}"/>
          </ac:picMkLst>
        </pc:picChg>
        <pc:picChg chg="add mod">
          <ac:chgData name="Nguyen Van Thai Thanh" userId="efe48e9e-abaa-4a82-8677-c996e7a91e96" providerId="ADAL" clId="{1E16A0FF-B8A6-4445-BBC7-175EEB40D54E}" dt="2021-10-03T07:52:21.952" v="966" actId="1076"/>
          <ac:picMkLst>
            <pc:docMk/>
            <pc:sldMk cId="2677307357" sldId="406"/>
            <ac:picMk id="7" creationId="{9CCEDA34-9F8C-425B-9B17-D6A403184933}"/>
          </ac:picMkLst>
        </pc:picChg>
        <pc:picChg chg="add mod">
          <ac:chgData name="Nguyen Van Thai Thanh" userId="efe48e9e-abaa-4a82-8677-c996e7a91e96" providerId="ADAL" clId="{1E16A0FF-B8A6-4445-BBC7-175EEB40D54E}" dt="2021-10-03T07:52:34.512" v="968" actId="1076"/>
          <ac:picMkLst>
            <pc:docMk/>
            <pc:sldMk cId="2677307357" sldId="406"/>
            <ac:picMk id="9" creationId="{2A7D3611-9880-41CE-AFE1-FBCBEBFF3C30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58:54.808" v="973" actId="1076"/>
        <pc:sldMkLst>
          <pc:docMk/>
          <pc:sldMk cId="2280845203" sldId="407"/>
        </pc:sldMkLst>
        <pc:picChg chg="add mod">
          <ac:chgData name="Nguyen Van Thai Thanh" userId="efe48e9e-abaa-4a82-8677-c996e7a91e96" providerId="ADAL" clId="{1E16A0FF-B8A6-4445-BBC7-175EEB40D54E}" dt="2021-10-03T07:57:54.368" v="971" actId="1076"/>
          <ac:picMkLst>
            <pc:docMk/>
            <pc:sldMk cId="2280845203" sldId="407"/>
            <ac:picMk id="3" creationId="{23B5528B-9410-4CD8-A675-129890C86779}"/>
          </ac:picMkLst>
        </pc:picChg>
        <pc:picChg chg="add mod">
          <ac:chgData name="Nguyen Van Thai Thanh" userId="efe48e9e-abaa-4a82-8677-c996e7a91e96" providerId="ADAL" clId="{1E16A0FF-B8A6-4445-BBC7-175EEB40D54E}" dt="2021-10-03T07:58:54.808" v="973" actId="1076"/>
          <ac:picMkLst>
            <pc:docMk/>
            <pc:sldMk cId="2280845203" sldId="407"/>
            <ac:picMk id="5" creationId="{1319EB7C-9FCF-4787-9ECE-1616E8EF476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08:21.408" v="1003" actId="1076"/>
        <pc:sldMkLst>
          <pc:docMk/>
          <pc:sldMk cId="1185322381" sldId="408"/>
        </pc:sldMkLst>
        <pc:picChg chg="add mod">
          <ac:chgData name="Nguyen Van Thai Thanh" userId="efe48e9e-abaa-4a82-8677-c996e7a91e96" providerId="ADAL" clId="{1E16A0FF-B8A6-4445-BBC7-175EEB40D54E}" dt="2021-10-03T08:06:55.153" v="999" actId="1076"/>
          <ac:picMkLst>
            <pc:docMk/>
            <pc:sldMk cId="1185322381" sldId="408"/>
            <ac:picMk id="3" creationId="{8548A171-84DA-43B9-971B-6DF141C9F28F}"/>
          </ac:picMkLst>
        </pc:picChg>
        <pc:picChg chg="add mod">
          <ac:chgData name="Nguyen Van Thai Thanh" userId="efe48e9e-abaa-4a82-8677-c996e7a91e96" providerId="ADAL" clId="{1E16A0FF-B8A6-4445-BBC7-175EEB40D54E}" dt="2021-10-03T08:07:08.385" v="1001" actId="1076"/>
          <ac:picMkLst>
            <pc:docMk/>
            <pc:sldMk cId="1185322381" sldId="408"/>
            <ac:picMk id="5" creationId="{3D8CA31A-3E9C-4107-B894-1294CF96B83F}"/>
          </ac:picMkLst>
        </pc:picChg>
        <pc:picChg chg="add mod">
          <ac:chgData name="Nguyen Van Thai Thanh" userId="efe48e9e-abaa-4a82-8677-c996e7a91e96" providerId="ADAL" clId="{1E16A0FF-B8A6-4445-BBC7-175EEB40D54E}" dt="2021-10-03T08:08:21.408" v="1003" actId="1076"/>
          <ac:picMkLst>
            <pc:docMk/>
            <pc:sldMk cId="1185322381" sldId="408"/>
            <ac:picMk id="7" creationId="{8CF1AA66-652C-4E28-818A-0ED47EED77C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13:39.521" v="1009" actId="1076"/>
        <pc:sldMkLst>
          <pc:docMk/>
          <pc:sldMk cId="1293397386" sldId="409"/>
        </pc:sldMkLst>
        <pc:picChg chg="add mod">
          <ac:chgData name="Nguyen Van Thai Thanh" userId="efe48e9e-abaa-4a82-8677-c996e7a91e96" providerId="ADAL" clId="{1E16A0FF-B8A6-4445-BBC7-175EEB40D54E}" dt="2021-10-03T08:13:07.081" v="1005" actId="1076"/>
          <ac:picMkLst>
            <pc:docMk/>
            <pc:sldMk cId="1293397386" sldId="409"/>
            <ac:picMk id="3" creationId="{1208A70F-340A-4D72-8EA9-74B7C9476429}"/>
          </ac:picMkLst>
        </pc:picChg>
        <pc:picChg chg="add mod">
          <ac:chgData name="Nguyen Van Thai Thanh" userId="efe48e9e-abaa-4a82-8677-c996e7a91e96" providerId="ADAL" clId="{1E16A0FF-B8A6-4445-BBC7-175EEB40D54E}" dt="2021-10-03T08:13:39.521" v="1009" actId="1076"/>
          <ac:picMkLst>
            <pc:docMk/>
            <pc:sldMk cId="1293397386" sldId="409"/>
            <ac:picMk id="5" creationId="{FEA9AE7F-9D44-4E36-9B59-835E7A6F74DF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18:33.441" v="1016" actId="1076"/>
        <pc:sldMkLst>
          <pc:docMk/>
          <pc:sldMk cId="893643386" sldId="410"/>
        </pc:sldMkLst>
        <pc:picChg chg="add mod">
          <ac:chgData name="Nguyen Van Thai Thanh" userId="efe48e9e-abaa-4a82-8677-c996e7a91e96" providerId="ADAL" clId="{1E16A0FF-B8A6-4445-BBC7-175EEB40D54E}" dt="2021-10-03T08:16:56.097" v="1011" actId="1076"/>
          <ac:picMkLst>
            <pc:docMk/>
            <pc:sldMk cId="893643386" sldId="410"/>
            <ac:picMk id="3" creationId="{2CCC4C98-DECC-478B-9608-F7663DA31CB2}"/>
          </ac:picMkLst>
        </pc:picChg>
        <pc:picChg chg="add mod">
          <ac:chgData name="Nguyen Van Thai Thanh" userId="efe48e9e-abaa-4a82-8677-c996e7a91e96" providerId="ADAL" clId="{1E16A0FF-B8A6-4445-BBC7-175EEB40D54E}" dt="2021-10-03T08:18:33.441" v="1016" actId="1076"/>
          <ac:picMkLst>
            <pc:docMk/>
            <pc:sldMk cId="893643386" sldId="410"/>
            <ac:picMk id="5" creationId="{2E7B0B5A-AD12-4D1B-A77E-52E8396BE4E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5:06.885" v="1026"/>
        <pc:sldMkLst>
          <pc:docMk/>
          <pc:sldMk cId="1116984983" sldId="411"/>
        </pc:sldMkLst>
        <pc:picChg chg="add mod">
          <ac:chgData name="Nguyen Van Thai Thanh" userId="efe48e9e-abaa-4a82-8677-c996e7a91e96" providerId="ADAL" clId="{1E16A0FF-B8A6-4445-BBC7-175EEB40D54E}" dt="2021-10-03T08:20:38.561" v="1018" actId="1076"/>
          <ac:picMkLst>
            <pc:docMk/>
            <pc:sldMk cId="1116984983" sldId="411"/>
            <ac:picMk id="3" creationId="{FFCDA7A6-B0B8-477D-AD67-462400439548}"/>
          </ac:picMkLst>
        </pc:picChg>
        <pc:picChg chg="add mod">
          <ac:chgData name="Nguyen Van Thai Thanh" userId="efe48e9e-abaa-4a82-8677-c996e7a91e96" providerId="ADAL" clId="{1E16A0FF-B8A6-4445-BBC7-175EEB40D54E}" dt="2021-10-03T08:21:06.417" v="1020" actId="1076"/>
          <ac:picMkLst>
            <pc:docMk/>
            <pc:sldMk cId="1116984983" sldId="411"/>
            <ac:picMk id="5" creationId="{49B17EBE-ECFA-49C5-9B60-ADEA88BF6191}"/>
          </ac:picMkLst>
        </pc:picChg>
        <pc:picChg chg="add mod">
          <ac:chgData name="Nguyen Van Thai Thanh" userId="efe48e9e-abaa-4a82-8677-c996e7a91e96" providerId="ADAL" clId="{1E16A0FF-B8A6-4445-BBC7-175EEB40D54E}" dt="2021-10-03T08:21:51.009" v="1023" actId="1076"/>
          <ac:picMkLst>
            <pc:docMk/>
            <pc:sldMk cId="1116984983" sldId="411"/>
            <ac:picMk id="7" creationId="{D2C5DCC9-5B39-4605-A719-DE094C5D8B4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6:14.203" v="1030"/>
        <pc:sldMkLst>
          <pc:docMk/>
          <pc:sldMk cId="4181027358" sldId="412"/>
        </pc:sldMkLst>
        <pc:picChg chg="add mod">
          <ac:chgData name="Nguyen Van Thai Thanh" userId="efe48e9e-abaa-4a82-8677-c996e7a91e96" providerId="ADAL" clId="{1E16A0FF-B8A6-4445-BBC7-175EEB40D54E}" dt="2021-10-03T08:26:01.362" v="1029" actId="1076"/>
          <ac:picMkLst>
            <pc:docMk/>
            <pc:sldMk cId="4181027358" sldId="412"/>
            <ac:picMk id="3" creationId="{F319919F-2B94-4E74-A8DD-56F42A9D9B5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8:40.469" v="1033"/>
        <pc:sldMkLst>
          <pc:docMk/>
          <pc:sldMk cId="2600474530" sldId="413"/>
        </pc:sldMkLst>
        <pc:picChg chg="add mod">
          <ac:chgData name="Nguyen Van Thai Thanh" userId="efe48e9e-abaa-4a82-8677-c996e7a91e96" providerId="ADAL" clId="{1E16A0FF-B8A6-4445-BBC7-175EEB40D54E}" dt="2021-10-03T08:28:32.200" v="1032" actId="1076"/>
          <ac:picMkLst>
            <pc:docMk/>
            <pc:sldMk cId="2600474530" sldId="413"/>
            <ac:picMk id="3" creationId="{916A9767-3825-4463-934D-BE8367ACB8C0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37:55.520" v="1045" actId="1076"/>
        <pc:sldMkLst>
          <pc:docMk/>
          <pc:sldMk cId="2970132635" sldId="414"/>
        </pc:sldMkLst>
        <pc:picChg chg="add mod">
          <ac:chgData name="Nguyen Van Thai Thanh" userId="efe48e9e-abaa-4a82-8677-c996e7a91e96" providerId="ADAL" clId="{1E16A0FF-B8A6-4445-BBC7-175EEB40D54E}" dt="2021-10-03T08:33:47.064" v="1035" actId="1076"/>
          <ac:picMkLst>
            <pc:docMk/>
            <pc:sldMk cId="2970132635" sldId="414"/>
            <ac:picMk id="3" creationId="{319474F7-86B9-43F2-B6C7-2AC1E556D37F}"/>
          </ac:picMkLst>
        </pc:picChg>
        <pc:picChg chg="add mod">
          <ac:chgData name="Nguyen Van Thai Thanh" userId="efe48e9e-abaa-4a82-8677-c996e7a91e96" providerId="ADAL" clId="{1E16A0FF-B8A6-4445-BBC7-175EEB40D54E}" dt="2021-10-03T08:35:02.096" v="1039" actId="14100"/>
          <ac:picMkLst>
            <pc:docMk/>
            <pc:sldMk cId="2970132635" sldId="414"/>
            <ac:picMk id="6" creationId="{16832B42-DBE4-4482-910C-BE8DE5DA1CC5}"/>
          </ac:picMkLst>
        </pc:picChg>
        <pc:picChg chg="add mod">
          <ac:chgData name="Nguyen Van Thai Thanh" userId="efe48e9e-abaa-4a82-8677-c996e7a91e96" providerId="ADAL" clId="{1E16A0FF-B8A6-4445-BBC7-175EEB40D54E}" dt="2021-10-03T08:37:15.024" v="1043" actId="14100"/>
          <ac:picMkLst>
            <pc:docMk/>
            <pc:sldMk cId="2970132635" sldId="414"/>
            <ac:picMk id="8" creationId="{475AFBFB-1610-408D-B9A5-CD5362875429}"/>
          </ac:picMkLst>
        </pc:picChg>
        <pc:picChg chg="add mod">
          <ac:chgData name="Nguyen Van Thai Thanh" userId="efe48e9e-abaa-4a82-8677-c996e7a91e96" providerId="ADAL" clId="{1E16A0FF-B8A6-4445-BBC7-175EEB40D54E}" dt="2021-10-03T08:37:55.520" v="1045" actId="1076"/>
          <ac:picMkLst>
            <pc:docMk/>
            <pc:sldMk cId="2970132635" sldId="414"/>
            <ac:picMk id="10" creationId="{69420562-03CC-4CA7-8278-84B7FE6DF8DA}"/>
          </ac:picMkLst>
        </pc:picChg>
      </pc:sldChg>
      <pc:sldChg chg="modSp add mod ord">
        <pc:chgData name="Nguyen Van Thai Thanh" userId="efe48e9e-abaa-4a82-8677-c996e7a91e96" providerId="ADAL" clId="{1E16A0FF-B8A6-4445-BBC7-175EEB40D54E}" dt="2021-10-03T07:30:37.823" v="872"/>
        <pc:sldMkLst>
          <pc:docMk/>
          <pc:sldMk cId="671060217" sldId="415"/>
        </pc:sldMkLst>
        <pc:spChg chg="mod">
          <ac:chgData name="Nguyen Van Thai Thanh" userId="efe48e9e-abaa-4a82-8677-c996e7a91e96" providerId="ADAL" clId="{1E16A0FF-B8A6-4445-BBC7-175EEB40D54E}" dt="2021-10-03T07:30:37.823" v="872"/>
          <ac:spMkLst>
            <pc:docMk/>
            <pc:sldMk cId="671060217" sldId="415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3T08:01:06.350" v="996" actId="20577"/>
        <pc:sldMkLst>
          <pc:docMk/>
          <pc:sldMk cId="3156351838" sldId="416"/>
        </pc:sldMkLst>
        <pc:spChg chg="mod">
          <ac:chgData name="Nguyen Van Thai Thanh" userId="efe48e9e-abaa-4a82-8677-c996e7a91e96" providerId="ADAL" clId="{1E16A0FF-B8A6-4445-BBC7-175EEB40D54E}" dt="2021-10-03T08:01:06.350" v="996" actId="20577"/>
          <ac:spMkLst>
            <pc:docMk/>
            <pc:sldMk cId="3156351838" sldId="416"/>
            <ac:spMk id="6" creationId="{287E2BED-EE43-4AF0-B048-2FBA14F4ECB2}"/>
          </ac:spMkLst>
        </pc:spChg>
      </pc:sldChg>
      <pc:sldChg chg="add del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544253185" sldId="417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614448296" sldId="418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088469632" sldId="419"/>
        </pc:sldMkLst>
      </pc:sldChg>
      <pc:sldChg chg="add del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13279071" sldId="420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853995922" sldId="421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946095332" sldId="422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329491679" sldId="423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415815085" sldId="424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742365677" sldId="425"/>
        </pc:sldMkLst>
      </pc:sldChg>
    </pc:docChg>
  </pc:docChgLst>
  <pc:docChgLst>
    <pc:chgData name="Nguyen Van Thai Thanh" userId="efe48e9e-abaa-4a82-8677-c996e7a91e96" providerId="ADAL" clId="{47FEABAC-10CC-49CE-A1B2-F1D8BBEBC34D}"/>
    <pc:docChg chg="undo custSel addSld delSld modSld sldOrd">
      <pc:chgData name="Nguyen Van Thai Thanh" userId="efe48e9e-abaa-4a82-8677-c996e7a91e96" providerId="ADAL" clId="{47FEABAC-10CC-49CE-A1B2-F1D8BBEBC34D}" dt="2021-06-22T11:05:33.051" v="1305" actId="20577"/>
      <pc:docMkLst>
        <pc:docMk/>
      </pc:docMkLst>
      <pc:sldChg chg="modSp mod">
        <pc:chgData name="Nguyen Van Thai Thanh" userId="efe48e9e-abaa-4a82-8677-c996e7a91e96" providerId="ADAL" clId="{47FEABAC-10CC-49CE-A1B2-F1D8BBEBC34D}" dt="2021-06-17T02:33:06.501" v="50" actId="403"/>
        <pc:sldMkLst>
          <pc:docMk/>
          <pc:sldMk cId="1653101604" sldId="268"/>
        </pc:sldMkLst>
        <pc:spChg chg="mod">
          <ac:chgData name="Nguyen Van Thai Thanh" userId="efe48e9e-abaa-4a82-8677-c996e7a91e96" providerId="ADAL" clId="{47FEABAC-10CC-49CE-A1B2-F1D8BBEBC34D}" dt="2021-06-17T02:33:06.501" v="50" actId="403"/>
          <ac:spMkLst>
            <pc:docMk/>
            <pc:sldMk cId="1653101604" sldId="268"/>
            <ac:spMk id="3" creationId="{139D5992-74CA-4E5E-831D-1F8F99FB57FF}"/>
          </ac:spMkLst>
        </pc:spChg>
      </pc:sldChg>
      <pc:sldChg chg="addSp modSp mod modNotesTx">
        <pc:chgData name="Nguyen Van Thai Thanh" userId="efe48e9e-abaa-4a82-8677-c996e7a91e96" providerId="ADAL" clId="{47FEABAC-10CC-49CE-A1B2-F1D8BBEBC34D}" dt="2021-06-22T06:42:32.222" v="726" actId="20577"/>
        <pc:sldMkLst>
          <pc:docMk/>
          <pc:sldMk cId="3413179052" sldId="269"/>
        </pc:sldMkLst>
        <pc:spChg chg="mod">
          <ac:chgData name="Nguyen Van Thai Thanh" userId="efe48e9e-abaa-4a82-8677-c996e7a91e96" providerId="ADAL" clId="{47FEABAC-10CC-49CE-A1B2-F1D8BBEBC34D}" dt="2021-06-17T02:38:46.262" v="75" actId="20577"/>
          <ac:spMkLst>
            <pc:docMk/>
            <pc:sldMk cId="3413179052" sldId="26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32:40.406" v="5" actId="1076"/>
          <ac:picMkLst>
            <pc:docMk/>
            <pc:sldMk cId="3413179052" sldId="269"/>
            <ac:picMk id="4" creationId="{72E65597-2D03-46DC-8171-412F0FD78C46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30:25.365" v="256" actId="20577"/>
        <pc:sldMkLst>
          <pc:docMk/>
          <pc:sldMk cId="832271470" sldId="270"/>
        </pc:sldMkLst>
        <pc:spChg chg="mod">
          <ac:chgData name="Nguyen Van Thai Thanh" userId="efe48e9e-abaa-4a82-8677-c996e7a91e96" providerId="ADAL" clId="{47FEABAC-10CC-49CE-A1B2-F1D8BBEBC34D}" dt="2021-06-17T02:38:40.736" v="73" actId="20577"/>
          <ac:spMkLst>
            <pc:docMk/>
            <pc:sldMk cId="832271470" sldId="27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38:31.179" v="63" actId="1076"/>
          <ac:picMkLst>
            <pc:docMk/>
            <pc:sldMk cId="832271470" sldId="270"/>
            <ac:picMk id="4" creationId="{BE7C3515-8D4E-4527-9AD1-32D0E0C874E5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48:53.984" v="258" actId="20577"/>
        <pc:sldMkLst>
          <pc:docMk/>
          <pc:sldMk cId="2404404053" sldId="271"/>
        </pc:sldMkLst>
        <pc:spChg chg="mod">
          <ac:chgData name="Nguyen Van Thai Thanh" userId="efe48e9e-abaa-4a82-8677-c996e7a91e96" providerId="ADAL" clId="{47FEABAC-10CC-49CE-A1B2-F1D8BBEBC34D}" dt="2021-06-17T02:45:37.811" v="92" actId="20577"/>
          <ac:spMkLst>
            <pc:docMk/>
            <pc:sldMk cId="2404404053" sldId="27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45:13.711" v="77" actId="1076"/>
          <ac:picMkLst>
            <pc:docMk/>
            <pc:sldMk cId="2404404053" sldId="271"/>
            <ac:picMk id="4" creationId="{F3F9BB26-46DA-4BA1-AA2A-4CA4E4958C0D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50:04.771" v="259" actId="20577"/>
        <pc:sldMkLst>
          <pc:docMk/>
          <pc:sldMk cId="2588188774" sldId="272"/>
        </pc:sldMkLst>
        <pc:spChg chg="mod">
          <ac:chgData name="Nguyen Van Thai Thanh" userId="efe48e9e-abaa-4a82-8677-c996e7a91e96" providerId="ADAL" clId="{47FEABAC-10CC-49CE-A1B2-F1D8BBEBC34D}" dt="2021-06-17T02:50:58.103" v="107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0:34.397" v="94" actId="1076"/>
          <ac:picMkLst>
            <pc:docMk/>
            <pc:sldMk cId="2588188774" sldId="272"/>
            <ac:picMk id="4" creationId="{1B4C2244-7D66-43B2-945E-601DBC990BB2}"/>
          </ac:picMkLst>
        </pc:picChg>
      </pc:sldChg>
      <pc:sldChg chg="addSp delSp modSp mod modNotesTx">
        <pc:chgData name="Nguyen Van Thai Thanh" userId="efe48e9e-abaa-4a82-8677-c996e7a91e96" providerId="ADAL" clId="{47FEABAC-10CC-49CE-A1B2-F1D8BBEBC34D}" dt="2021-06-22T07:53:32.796" v="777" actId="21"/>
        <pc:sldMkLst>
          <pc:docMk/>
          <pc:sldMk cId="3096967264" sldId="273"/>
        </pc:sldMkLst>
        <pc:spChg chg="mod">
          <ac:chgData name="Nguyen Van Thai Thanh" userId="efe48e9e-abaa-4a82-8677-c996e7a91e96" providerId="ADAL" clId="{47FEABAC-10CC-49CE-A1B2-F1D8BBEBC34D}" dt="2021-06-17T02:52:11.050" v="121" actId="20577"/>
          <ac:spMkLst>
            <pc:docMk/>
            <pc:sldMk cId="3096967264" sldId="27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2:04.487" v="109" actId="1076"/>
          <ac:picMkLst>
            <pc:docMk/>
            <pc:sldMk cId="3096967264" sldId="273"/>
            <ac:picMk id="4" creationId="{82F438C0-773A-4BE9-90DF-BC09BB7F7A2E}"/>
          </ac:picMkLst>
        </pc:picChg>
        <pc:picChg chg="add del mod">
          <ac:chgData name="Nguyen Van Thai Thanh" userId="efe48e9e-abaa-4a82-8677-c996e7a91e96" providerId="ADAL" clId="{47FEABAC-10CC-49CE-A1B2-F1D8BBEBC34D}" dt="2021-06-22T07:53:32.796" v="777" actId="21"/>
          <ac:picMkLst>
            <pc:docMk/>
            <pc:sldMk cId="3096967264" sldId="273"/>
            <ac:picMk id="5" creationId="{2AE060A0-D20D-4A63-B48D-4AC12EDE108A}"/>
          </ac:picMkLst>
        </pc:picChg>
        <pc:picChg chg="add del mod">
          <ac:chgData name="Nguyen Van Thai Thanh" userId="efe48e9e-abaa-4a82-8677-c996e7a91e96" providerId="ADAL" clId="{47FEABAC-10CC-49CE-A1B2-F1D8BBEBC34D}" dt="2021-06-22T07:53:32.796" v="777" actId="21"/>
          <ac:picMkLst>
            <pc:docMk/>
            <pc:sldMk cId="3096967264" sldId="273"/>
            <ac:picMk id="6" creationId="{7354FFF1-1728-478D-877A-7B85726CB4BB}"/>
          </ac:picMkLst>
        </pc:picChg>
        <pc:picChg chg="add del mod">
          <ac:chgData name="Nguyen Van Thai Thanh" userId="efe48e9e-abaa-4a82-8677-c996e7a91e96" providerId="ADAL" clId="{47FEABAC-10CC-49CE-A1B2-F1D8BBEBC34D}" dt="2021-06-22T07:46:38.445" v="766" actId="478"/>
          <ac:picMkLst>
            <pc:docMk/>
            <pc:sldMk cId="3096967264" sldId="273"/>
            <ac:picMk id="8" creationId="{798D5C55-715D-4842-B2E7-8FBA1D7FD8EC}"/>
          </ac:picMkLst>
        </pc:picChg>
        <pc:picChg chg="add del mod">
          <ac:chgData name="Nguyen Van Thai Thanh" userId="efe48e9e-abaa-4a82-8677-c996e7a91e96" providerId="ADAL" clId="{47FEABAC-10CC-49CE-A1B2-F1D8BBEBC34D}" dt="2021-06-22T07:44:55.637" v="763" actId="478"/>
          <ac:picMkLst>
            <pc:docMk/>
            <pc:sldMk cId="3096967264" sldId="273"/>
            <ac:picMk id="10" creationId="{CDFD48C7-C4D0-48A8-A0CE-A2CD67CBE23F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2" creationId="{DC554835-8E9C-4C65-BF7F-D23B8C8AC629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4" creationId="{DFAF02EA-D5A1-4129-968E-A18C6D6D0FB7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6" creationId="{F089B13C-B371-49B4-93A5-115DC2993E34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9:20:43.872" v="272" actId="20577"/>
        <pc:sldMkLst>
          <pc:docMk/>
          <pc:sldMk cId="2006947952" sldId="274"/>
        </pc:sldMkLst>
        <pc:picChg chg="add mod">
          <ac:chgData name="Nguyen Van Thai Thanh" userId="efe48e9e-abaa-4a82-8677-c996e7a91e96" providerId="ADAL" clId="{47FEABAC-10CC-49CE-A1B2-F1D8BBEBC34D}" dt="2021-06-17T02:53:35.480" v="123" actId="1076"/>
          <ac:picMkLst>
            <pc:docMk/>
            <pc:sldMk cId="2006947952" sldId="274"/>
            <ac:picMk id="4" creationId="{0468AB48-46F2-45C9-B3DA-5433EE72303A}"/>
          </ac:picMkLst>
        </pc:picChg>
      </pc:sldChg>
      <pc:sldChg chg="addSp modSp add mod">
        <pc:chgData name="Nguyen Van Thai Thanh" userId="efe48e9e-abaa-4a82-8677-c996e7a91e96" providerId="ADAL" clId="{47FEABAC-10CC-49CE-A1B2-F1D8BBEBC34D}" dt="2021-06-17T02:55:40.623" v="150" actId="20577"/>
        <pc:sldMkLst>
          <pc:docMk/>
          <pc:sldMk cId="2072718233" sldId="275"/>
        </pc:sldMkLst>
        <pc:spChg chg="mod">
          <ac:chgData name="Nguyen Van Thai Thanh" userId="efe48e9e-abaa-4a82-8677-c996e7a91e96" providerId="ADAL" clId="{47FEABAC-10CC-49CE-A1B2-F1D8BBEBC34D}" dt="2021-06-17T02:55:40.623" v="150" actId="20577"/>
          <ac:spMkLst>
            <pc:docMk/>
            <pc:sldMk cId="2072718233" sldId="27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5:22.305" v="125" actId="1076"/>
          <ac:picMkLst>
            <pc:docMk/>
            <pc:sldMk cId="2072718233" sldId="275"/>
            <ac:picMk id="4" creationId="{DB0411A9-9DB7-43FC-88AB-5B5F78786AC7}"/>
          </ac:picMkLst>
        </pc:picChg>
      </pc:sldChg>
      <pc:sldChg chg="addSp delSp modSp add mod ord replId modNotesTx">
        <pc:chgData name="Nguyen Van Thai Thanh" userId="efe48e9e-abaa-4a82-8677-c996e7a91e96" providerId="ADAL" clId="{47FEABAC-10CC-49CE-A1B2-F1D8BBEBC34D}" dt="2021-06-22T06:56:03.374" v="739" actId="1076"/>
        <pc:sldMkLst>
          <pc:docMk/>
          <pc:sldMk cId="1317103923" sldId="276"/>
        </pc:sldMkLst>
        <pc:spChg chg="mod">
          <ac:chgData name="Nguyen Van Thai Thanh" userId="efe48e9e-abaa-4a82-8677-c996e7a91e96" providerId="ADAL" clId="{47FEABAC-10CC-49CE-A1B2-F1D8BBEBC34D}" dt="2021-06-17T02:59:36.215" v="169" actId="20577"/>
          <ac:spMkLst>
            <pc:docMk/>
            <pc:sldMk cId="1317103923" sldId="27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9:27.862" v="156" actId="1076"/>
          <ac:picMkLst>
            <pc:docMk/>
            <pc:sldMk cId="1317103923" sldId="276"/>
            <ac:picMk id="4" creationId="{19EF8FE2-1911-4361-9D78-BD965E9279E1}"/>
          </ac:picMkLst>
        </pc:picChg>
        <pc:picChg chg="add del mod">
          <ac:chgData name="Nguyen Van Thai Thanh" userId="efe48e9e-abaa-4a82-8677-c996e7a91e96" providerId="ADAL" clId="{47FEABAC-10CC-49CE-A1B2-F1D8BBEBC34D}" dt="2021-06-22T06:50:35.419" v="734" actId="478"/>
          <ac:picMkLst>
            <pc:docMk/>
            <pc:sldMk cId="1317103923" sldId="276"/>
            <ac:picMk id="5" creationId="{F1C8544D-3DFC-4067-AC9A-0A4807D21776}"/>
          </ac:picMkLst>
        </pc:picChg>
        <pc:picChg chg="add del">
          <ac:chgData name="Nguyen Van Thai Thanh" userId="efe48e9e-abaa-4a82-8677-c996e7a91e96" providerId="ADAL" clId="{47FEABAC-10CC-49CE-A1B2-F1D8BBEBC34D}" dt="2021-06-22T06:55:32.652" v="736" actId="478"/>
          <ac:picMkLst>
            <pc:docMk/>
            <pc:sldMk cId="1317103923" sldId="276"/>
            <ac:picMk id="7" creationId="{0CF92422-176F-4F6A-82C7-88AA8825EF57}"/>
          </ac:picMkLst>
        </pc:picChg>
        <pc:picChg chg="add mod">
          <ac:chgData name="Nguyen Van Thai Thanh" userId="efe48e9e-abaa-4a82-8677-c996e7a91e96" providerId="ADAL" clId="{47FEABAC-10CC-49CE-A1B2-F1D8BBEBC34D}" dt="2021-06-22T06:56:03.374" v="739" actId="1076"/>
          <ac:picMkLst>
            <pc:docMk/>
            <pc:sldMk cId="1317103923" sldId="276"/>
            <ac:picMk id="1026" creationId="{BF73D031-E3EE-4F44-88D5-AE0CCAD5E289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19T09:22:32.941" v="273" actId="20577"/>
        <pc:sldMkLst>
          <pc:docMk/>
          <pc:sldMk cId="3158368650" sldId="277"/>
        </pc:sldMkLst>
        <pc:spChg chg="mod">
          <ac:chgData name="Nguyen Van Thai Thanh" userId="efe48e9e-abaa-4a82-8677-c996e7a91e96" providerId="ADAL" clId="{47FEABAC-10CC-49CE-A1B2-F1D8BBEBC34D}" dt="2021-06-17T03:03:08.676" v="181" actId="20577"/>
          <ac:spMkLst>
            <pc:docMk/>
            <pc:sldMk cId="3158368650" sldId="27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2:56.602" v="171" actId="1076"/>
          <ac:picMkLst>
            <pc:docMk/>
            <pc:sldMk cId="3158368650" sldId="277"/>
            <ac:picMk id="4" creationId="{7C91D1BE-6E3D-40DE-9FF2-FC3C025F400F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644754612" sldId="278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431718200" sldId="279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719652067" sldId="280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752541755" sldId="281"/>
        </pc:sldMkLst>
      </pc:sldChg>
      <pc:sldChg chg="addSp modSp add mod modNotesTx">
        <pc:chgData name="Nguyen Van Thai Thanh" userId="efe48e9e-abaa-4a82-8677-c996e7a91e96" providerId="ADAL" clId="{47FEABAC-10CC-49CE-A1B2-F1D8BBEBC34D}" dt="2021-06-19T09:29:17.271" v="274" actId="20577"/>
        <pc:sldMkLst>
          <pc:docMk/>
          <pc:sldMk cId="2922156502" sldId="282"/>
        </pc:sldMkLst>
        <pc:spChg chg="mod">
          <ac:chgData name="Nguyen Van Thai Thanh" userId="efe48e9e-abaa-4a82-8677-c996e7a91e96" providerId="ADAL" clId="{47FEABAC-10CC-49CE-A1B2-F1D8BBEBC34D}" dt="2021-06-17T03:09:16.773" v="196" actId="20577"/>
          <ac:spMkLst>
            <pc:docMk/>
            <pc:sldMk cId="2922156502" sldId="28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8:45.067" v="184" actId="1076"/>
          <ac:picMkLst>
            <pc:docMk/>
            <pc:sldMk cId="2922156502" sldId="282"/>
            <ac:picMk id="4" creationId="{4192DEA7-AB8A-4CE9-9BCE-13E851BA15CD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8:07:40.070" v="780" actId="20577"/>
        <pc:sldMkLst>
          <pc:docMk/>
          <pc:sldMk cId="1166279065" sldId="283"/>
        </pc:sldMkLst>
        <pc:spChg chg="mod">
          <ac:chgData name="Nguyen Van Thai Thanh" userId="efe48e9e-abaa-4a82-8677-c996e7a91e96" providerId="ADAL" clId="{47FEABAC-10CC-49CE-A1B2-F1D8BBEBC34D}" dt="2021-06-17T03:20:54.887" v="228" actId="20577"/>
          <ac:spMkLst>
            <pc:docMk/>
            <pc:sldMk cId="1166279065" sldId="28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20:49.411" v="215" actId="1076"/>
          <ac:picMkLst>
            <pc:docMk/>
            <pc:sldMk cId="1166279065" sldId="283"/>
            <ac:picMk id="4" creationId="{44600B20-9CA0-4635-B5D8-04E25A4840F6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19T09:47:12.685" v="277" actId="20577"/>
        <pc:sldMkLst>
          <pc:docMk/>
          <pc:sldMk cId="4129720956" sldId="284"/>
        </pc:sldMkLst>
        <pc:spChg chg="mod">
          <ac:chgData name="Nguyen Van Thai Thanh" userId="efe48e9e-abaa-4a82-8677-c996e7a91e96" providerId="ADAL" clId="{47FEABAC-10CC-49CE-A1B2-F1D8BBEBC34D}" dt="2021-06-17T03:21:29.136" v="241" actId="20577"/>
          <ac:spMkLst>
            <pc:docMk/>
            <pc:sldMk cId="4129720956" sldId="28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21:19.887" v="230" actId="1076"/>
          <ac:picMkLst>
            <pc:docMk/>
            <pc:sldMk cId="4129720956" sldId="284"/>
            <ac:picMk id="4" creationId="{72309AC3-56A4-4DC5-994C-A7ED0B0DCF1E}"/>
          </ac:picMkLst>
        </pc:picChg>
      </pc:sldChg>
      <pc:sldChg chg="modSp add mod replId">
        <pc:chgData name="Nguyen Van Thai Thanh" userId="efe48e9e-abaa-4a82-8677-c996e7a91e96" providerId="ADAL" clId="{47FEABAC-10CC-49CE-A1B2-F1D8BBEBC34D}" dt="2021-06-21T15:49:21.510" v="312" actId="113"/>
        <pc:sldMkLst>
          <pc:docMk/>
          <pc:sldMk cId="1222372742" sldId="285"/>
        </pc:sldMkLst>
        <pc:spChg chg="mod">
          <ac:chgData name="Nguyen Van Thai Thanh" userId="efe48e9e-abaa-4a82-8677-c996e7a91e96" providerId="ADAL" clId="{47FEABAC-10CC-49CE-A1B2-F1D8BBEBC34D}" dt="2021-06-21T15:49:21.510" v="312" actId="113"/>
          <ac:spMkLst>
            <pc:docMk/>
            <pc:sldMk cId="1222372742" sldId="285"/>
            <ac:spMk id="3" creationId="{139D5992-74CA-4E5E-831D-1F8F99FB57FF}"/>
          </ac:spMkLst>
        </pc:spChg>
      </pc:sldChg>
      <pc:sldChg chg="addSp modSp add del mod replId">
        <pc:chgData name="Nguyen Van Thai Thanh" userId="efe48e9e-abaa-4a82-8677-c996e7a91e96" providerId="ADAL" clId="{47FEABAC-10CC-49CE-A1B2-F1D8BBEBC34D}" dt="2021-06-21T15:57:36.266" v="489" actId="47"/>
        <pc:sldMkLst>
          <pc:docMk/>
          <pc:sldMk cId="2268860416" sldId="286"/>
        </pc:sldMkLst>
        <pc:spChg chg="mod">
          <ac:chgData name="Nguyen Van Thai Thanh" userId="efe48e9e-abaa-4a82-8677-c996e7a91e96" providerId="ADAL" clId="{47FEABAC-10CC-49CE-A1B2-F1D8BBEBC34D}" dt="2021-06-21T15:53:33.291" v="334" actId="20577"/>
          <ac:spMkLst>
            <pc:docMk/>
            <pc:sldMk cId="2268860416" sldId="28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5:55:43.626" v="483" actId="47"/>
          <ac:picMkLst>
            <pc:docMk/>
            <pc:sldMk cId="2268860416" sldId="286"/>
            <ac:picMk id="4" creationId="{FE28E24E-9277-4B69-9F44-74BD6DD5B7CF}"/>
          </ac:picMkLst>
        </pc:picChg>
      </pc:sldChg>
      <pc:sldChg chg="addSp modSp add del mod replId">
        <pc:chgData name="Nguyen Van Thai Thanh" userId="efe48e9e-abaa-4a82-8677-c996e7a91e96" providerId="ADAL" clId="{47FEABAC-10CC-49CE-A1B2-F1D8BBEBC34D}" dt="2021-06-21T15:57:36.266" v="489" actId="47"/>
        <pc:sldMkLst>
          <pc:docMk/>
          <pc:sldMk cId="2522633579" sldId="287"/>
        </pc:sldMkLst>
        <pc:spChg chg="mod">
          <ac:chgData name="Nguyen Van Thai Thanh" userId="efe48e9e-abaa-4a82-8677-c996e7a91e96" providerId="ADAL" clId="{47FEABAC-10CC-49CE-A1B2-F1D8BBEBC34D}" dt="2021-06-21T15:54:16.992" v="335" actId="14100"/>
          <ac:spMkLst>
            <pc:docMk/>
            <pc:sldMk cId="2522633579" sldId="28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5:54:40.395" v="339" actId="47"/>
          <ac:picMkLst>
            <pc:docMk/>
            <pc:sldMk cId="2522633579" sldId="287"/>
            <ac:picMk id="4" creationId="{1A200728-826F-4A38-9CF1-2DC061DA699F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497224738" sldId="288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590591348" sldId="289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728661061" sldId="290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781503919" sldId="291"/>
        </pc:sldMkLst>
      </pc:sldChg>
      <pc:sldChg chg="addSp delSp modSp add mod modNotesTx">
        <pc:chgData name="Nguyen Van Thai Thanh" userId="efe48e9e-abaa-4a82-8677-c996e7a91e96" providerId="ADAL" clId="{47FEABAC-10CC-49CE-A1B2-F1D8BBEBC34D}" dt="2021-06-22T08:08:22.827" v="782" actId="20577"/>
        <pc:sldMkLst>
          <pc:docMk/>
          <pc:sldMk cId="2442018550" sldId="292"/>
        </pc:sldMkLst>
        <pc:spChg chg="mod">
          <ac:chgData name="Nguyen Van Thai Thanh" userId="efe48e9e-abaa-4a82-8677-c996e7a91e96" providerId="ADAL" clId="{47FEABAC-10CC-49CE-A1B2-F1D8BBEBC34D}" dt="2021-06-21T15:56:52.535" v="486" actId="14100"/>
          <ac:spMkLst>
            <pc:docMk/>
            <pc:sldMk cId="2442018550" sldId="292"/>
            <ac:spMk id="3" creationId="{139D5992-74CA-4E5E-831D-1F8F99FB57FF}"/>
          </ac:spMkLst>
        </pc:spChg>
        <pc:picChg chg="add del mod">
          <ac:chgData name="Nguyen Van Thai Thanh" userId="efe48e9e-abaa-4a82-8677-c996e7a91e96" providerId="ADAL" clId="{47FEABAC-10CC-49CE-A1B2-F1D8BBEBC34D}" dt="2021-06-21T15:57:52.412" v="490" actId="478"/>
          <ac:picMkLst>
            <pc:docMk/>
            <pc:sldMk cId="2442018550" sldId="292"/>
            <ac:picMk id="4" creationId="{68B7E27F-27F1-46B8-8DDB-83F084C60B35}"/>
          </ac:picMkLst>
        </pc:picChg>
        <pc:picChg chg="add mod">
          <ac:chgData name="Nguyen Van Thai Thanh" userId="efe48e9e-abaa-4a82-8677-c996e7a91e96" providerId="ADAL" clId="{47FEABAC-10CC-49CE-A1B2-F1D8BBEBC34D}" dt="2021-06-22T08:08:10.954" v="781" actId="1076"/>
          <ac:picMkLst>
            <pc:docMk/>
            <pc:sldMk cId="2442018550" sldId="292"/>
            <ac:picMk id="6" creationId="{998E8577-68B5-437D-9B2E-66ED0CC0CD4A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08:35:47.127" v="843" actId="478"/>
        <pc:sldMkLst>
          <pc:docMk/>
          <pc:sldMk cId="3509125951" sldId="293"/>
        </pc:sldMkLst>
        <pc:spChg chg="add del mod">
          <ac:chgData name="Nguyen Van Thai Thanh" userId="efe48e9e-abaa-4a82-8677-c996e7a91e96" providerId="ADAL" clId="{47FEABAC-10CC-49CE-A1B2-F1D8BBEBC34D}" dt="2021-06-22T08:35:47.127" v="843" actId="478"/>
          <ac:spMkLst>
            <pc:docMk/>
            <pc:sldMk cId="3509125951" sldId="293"/>
            <ac:spMk id="2" creationId="{57964040-C7E1-4140-A8E4-72109C4266B9}"/>
          </ac:spMkLst>
        </pc:spChg>
        <pc:picChg chg="add mod">
          <ac:chgData name="Nguyen Van Thai Thanh" userId="efe48e9e-abaa-4a82-8677-c996e7a91e96" providerId="ADAL" clId="{47FEABAC-10CC-49CE-A1B2-F1D8BBEBC34D}" dt="2021-06-22T08:10:04.746" v="788" actId="14100"/>
          <ac:picMkLst>
            <pc:docMk/>
            <pc:sldMk cId="3509125951" sldId="293"/>
            <ac:picMk id="4" creationId="{21687F7D-C706-4C0B-BCDA-6D57222BA465}"/>
          </ac:picMkLst>
        </pc:picChg>
        <pc:picChg chg="add mod">
          <ac:chgData name="Nguyen Van Thai Thanh" userId="efe48e9e-abaa-4a82-8677-c996e7a91e96" providerId="ADAL" clId="{47FEABAC-10CC-49CE-A1B2-F1D8BBEBC34D}" dt="2021-06-22T08:31:52.037" v="833" actId="1076"/>
          <ac:picMkLst>
            <pc:docMk/>
            <pc:sldMk cId="3509125951" sldId="293"/>
            <ac:picMk id="2050" creationId="{C10D46B1-9344-46C1-BE93-2AFEF1658DB5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08:43:06.567" v="995" actId="20577"/>
        <pc:sldMkLst>
          <pc:docMk/>
          <pc:sldMk cId="436095514" sldId="294"/>
        </pc:sldMkLst>
        <pc:picChg chg="add mod">
          <ac:chgData name="Nguyen Van Thai Thanh" userId="efe48e9e-abaa-4a82-8677-c996e7a91e96" providerId="ADAL" clId="{47FEABAC-10CC-49CE-A1B2-F1D8BBEBC34D}" dt="2021-06-21T16:02:33.632" v="504" actId="14100"/>
          <ac:picMkLst>
            <pc:docMk/>
            <pc:sldMk cId="436095514" sldId="294"/>
            <ac:picMk id="4" creationId="{ED88255B-380E-4945-8F41-59C53E2E81C2}"/>
          </ac:picMkLst>
        </pc:picChg>
        <pc:picChg chg="add del mod">
          <ac:chgData name="Nguyen Van Thai Thanh" userId="efe48e9e-abaa-4a82-8677-c996e7a91e96" providerId="ADAL" clId="{47FEABAC-10CC-49CE-A1B2-F1D8BBEBC34D}" dt="2021-06-22T08:41:16.853" v="985" actId="21"/>
          <ac:picMkLst>
            <pc:docMk/>
            <pc:sldMk cId="436095514" sldId="294"/>
            <ac:picMk id="5" creationId="{CCD86954-B2C6-4785-B441-86577768A578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21:44.948" v="1006" actId="20577"/>
        <pc:sldMkLst>
          <pc:docMk/>
          <pc:sldMk cId="3095117042" sldId="295"/>
        </pc:sldMkLst>
        <pc:spChg chg="mod">
          <ac:chgData name="Nguyen Van Thai Thanh" userId="efe48e9e-abaa-4a82-8677-c996e7a91e96" providerId="ADAL" clId="{47FEABAC-10CC-49CE-A1B2-F1D8BBEBC34D}" dt="2021-06-21T16:04:25.648" v="506" actId="14100"/>
          <ac:spMkLst>
            <pc:docMk/>
            <pc:sldMk cId="3095117042" sldId="29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6:04:31.711" v="509" actId="14100"/>
          <ac:picMkLst>
            <pc:docMk/>
            <pc:sldMk cId="3095117042" sldId="295"/>
            <ac:picMk id="4" creationId="{9B808C4A-11D0-4265-99B5-38FE420675F4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2:10.889" v="1027" actId="20577"/>
        <pc:sldMkLst>
          <pc:docMk/>
          <pc:sldMk cId="1428680861" sldId="296"/>
        </pc:sldMkLst>
        <pc:spChg chg="mod">
          <ac:chgData name="Nguyen Van Thai Thanh" userId="efe48e9e-abaa-4a82-8677-c996e7a91e96" providerId="ADAL" clId="{47FEABAC-10CC-49CE-A1B2-F1D8BBEBC34D}" dt="2021-06-22T06:28:46.720" v="532" actId="20577"/>
          <ac:spMkLst>
            <pc:docMk/>
            <pc:sldMk cId="1428680861" sldId="29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8:40.427" v="515" actId="1076"/>
          <ac:picMkLst>
            <pc:docMk/>
            <pc:sldMk cId="1428680861" sldId="296"/>
            <ac:picMk id="4" creationId="{52FFD75A-AB9F-4365-B58F-55D5DB3DBA1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3:48.102" v="1044" actId="20577"/>
        <pc:sldMkLst>
          <pc:docMk/>
          <pc:sldMk cId="3071023906" sldId="297"/>
        </pc:sldMkLst>
        <pc:spChg chg="mod">
          <ac:chgData name="Nguyen Van Thai Thanh" userId="efe48e9e-abaa-4a82-8677-c996e7a91e96" providerId="ADAL" clId="{47FEABAC-10CC-49CE-A1B2-F1D8BBEBC34D}" dt="2021-06-22T06:29:16.504" v="547" actId="20577"/>
          <ac:spMkLst>
            <pc:docMk/>
            <pc:sldMk cId="3071023906" sldId="29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9:08.003" v="535" actId="1076"/>
          <ac:picMkLst>
            <pc:docMk/>
            <pc:sldMk cId="3071023906" sldId="297"/>
            <ac:picMk id="4" creationId="{19E727E0-5769-4957-B0CE-679176400A0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8:57.267" v="1098" actId="20577"/>
        <pc:sldMkLst>
          <pc:docMk/>
          <pc:sldMk cId="3283340663" sldId="298"/>
        </pc:sldMkLst>
        <pc:spChg chg="mod">
          <ac:chgData name="Nguyen Van Thai Thanh" userId="efe48e9e-abaa-4a82-8677-c996e7a91e96" providerId="ADAL" clId="{47FEABAC-10CC-49CE-A1B2-F1D8BBEBC34D}" dt="2021-06-22T06:29:49.488" v="565" actId="20577"/>
          <ac:spMkLst>
            <pc:docMk/>
            <pc:sldMk cId="3283340663" sldId="29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9:38.563" v="551" actId="1076"/>
          <ac:picMkLst>
            <pc:docMk/>
            <pc:sldMk cId="3283340663" sldId="298"/>
            <ac:picMk id="4" creationId="{7FB76197-4EB3-4771-87C0-5D1D2C256A0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06:28.344" v="1240" actId="20577"/>
        <pc:sldMkLst>
          <pc:docMk/>
          <pc:sldMk cId="19742167" sldId="299"/>
        </pc:sldMkLst>
        <pc:spChg chg="mod">
          <ac:chgData name="Nguyen Van Thai Thanh" userId="efe48e9e-abaa-4a82-8677-c996e7a91e96" providerId="ADAL" clId="{47FEABAC-10CC-49CE-A1B2-F1D8BBEBC34D}" dt="2021-06-22T06:30:40.807" v="594" actId="20577"/>
          <ac:spMkLst>
            <pc:docMk/>
            <pc:sldMk cId="19742167" sldId="29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0:14.307" v="569" actId="1076"/>
          <ac:picMkLst>
            <pc:docMk/>
            <pc:sldMk cId="19742167" sldId="299"/>
            <ac:picMk id="4" creationId="{E6B7AD74-7FDA-4EDB-826A-ECA7F7224980}"/>
          </ac:picMkLst>
        </pc:picChg>
        <pc:picChg chg="add mod">
          <ac:chgData name="Nguyen Van Thai Thanh" userId="efe48e9e-abaa-4a82-8677-c996e7a91e96" providerId="ADAL" clId="{47FEABAC-10CC-49CE-A1B2-F1D8BBEBC34D}" dt="2021-06-22T06:30:32.908" v="571" actId="1076"/>
          <ac:picMkLst>
            <pc:docMk/>
            <pc:sldMk cId="19742167" sldId="299"/>
            <ac:picMk id="6" creationId="{F4D63554-90F4-4137-BD04-6689786082E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25:00.292" v="1247" actId="1076"/>
        <pc:sldMkLst>
          <pc:docMk/>
          <pc:sldMk cId="852998450" sldId="300"/>
        </pc:sldMkLst>
        <pc:spChg chg="mod">
          <ac:chgData name="Nguyen Van Thai Thanh" userId="efe48e9e-abaa-4a82-8677-c996e7a91e96" providerId="ADAL" clId="{47FEABAC-10CC-49CE-A1B2-F1D8BBEBC34D}" dt="2021-06-22T06:32:11.353" v="615" actId="1076"/>
          <ac:spMkLst>
            <pc:docMk/>
            <pc:sldMk cId="852998450" sldId="300"/>
            <ac:spMk id="3" creationId="{139D5992-74CA-4E5E-831D-1F8F99FB57FF}"/>
          </ac:spMkLst>
        </pc:spChg>
        <pc:spChg chg="add mod">
          <ac:chgData name="Nguyen Van Thai Thanh" userId="efe48e9e-abaa-4a82-8677-c996e7a91e96" providerId="ADAL" clId="{47FEABAC-10CC-49CE-A1B2-F1D8BBEBC34D}" dt="2021-06-22T10:25:00.292" v="1247" actId="1076"/>
          <ac:spMkLst>
            <pc:docMk/>
            <pc:sldMk cId="852998450" sldId="300"/>
            <ac:spMk id="6" creationId="{E33572A0-799C-4072-9CF4-3BF8C11597B5}"/>
          </ac:spMkLst>
        </pc:spChg>
        <pc:picChg chg="add mod">
          <ac:chgData name="Nguyen Van Thai Thanh" userId="efe48e9e-abaa-4a82-8677-c996e7a91e96" providerId="ADAL" clId="{47FEABAC-10CC-49CE-A1B2-F1D8BBEBC34D}" dt="2021-06-22T06:31:54.931" v="597" actId="1076"/>
          <ac:picMkLst>
            <pc:docMk/>
            <pc:sldMk cId="852998450" sldId="300"/>
            <ac:picMk id="4" creationId="{697CE72D-8897-4115-88CC-C3AE6F60F296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53:27.592" v="1276" actId="20577"/>
        <pc:sldMkLst>
          <pc:docMk/>
          <pc:sldMk cId="637161359" sldId="301"/>
        </pc:sldMkLst>
        <pc:spChg chg="mod">
          <ac:chgData name="Nguyen Van Thai Thanh" userId="efe48e9e-abaa-4a82-8677-c996e7a91e96" providerId="ADAL" clId="{47FEABAC-10CC-49CE-A1B2-F1D8BBEBC34D}" dt="2021-06-22T06:32:20.618" v="617" actId="20577"/>
          <ac:spMkLst>
            <pc:docMk/>
            <pc:sldMk cId="637161359" sldId="30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2:56.483" v="619" actId="1076"/>
          <ac:picMkLst>
            <pc:docMk/>
            <pc:sldMk cId="637161359" sldId="301"/>
            <ac:picMk id="4" creationId="{0F5F098E-E2EA-4DDC-A097-68F7942C58D9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11:01:36.227" v="1295" actId="20577"/>
        <pc:sldMkLst>
          <pc:docMk/>
          <pc:sldMk cId="3356306307" sldId="302"/>
        </pc:sldMkLst>
        <pc:spChg chg="mod">
          <ac:chgData name="Nguyen Van Thai Thanh" userId="efe48e9e-abaa-4a82-8677-c996e7a91e96" providerId="ADAL" clId="{47FEABAC-10CC-49CE-A1B2-F1D8BBEBC34D}" dt="2021-06-22T06:38:44.466" v="630" actId="20577"/>
          <ac:spMkLst>
            <pc:docMk/>
            <pc:sldMk cId="3356306307" sldId="30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3:09.276" v="621" actId="1076"/>
          <ac:picMkLst>
            <pc:docMk/>
            <pc:sldMk cId="3356306307" sldId="302"/>
            <ac:picMk id="4" creationId="{24637DE3-D2DD-4402-83DE-70D4F7CC0D19}"/>
          </ac:picMkLst>
        </pc:picChg>
        <pc:picChg chg="add mod">
          <ac:chgData name="Nguyen Van Thai Thanh" userId="efe48e9e-abaa-4a82-8677-c996e7a91e96" providerId="ADAL" clId="{47FEABAC-10CC-49CE-A1B2-F1D8BBEBC34D}" dt="2021-06-22T06:37:59.620" v="624" actId="1076"/>
          <ac:picMkLst>
            <pc:docMk/>
            <pc:sldMk cId="3356306307" sldId="302"/>
            <ac:picMk id="6" creationId="{64FC9F82-92E2-4527-B29E-7D6362328BA4}"/>
          </ac:picMkLst>
        </pc:picChg>
        <pc:picChg chg="add del mod">
          <ac:chgData name="Nguyen Van Thai Thanh" userId="efe48e9e-abaa-4a82-8677-c996e7a91e96" providerId="ADAL" clId="{47FEABAC-10CC-49CE-A1B2-F1D8BBEBC34D}" dt="2021-06-22T10:56:23.407" v="1281" actId="478"/>
          <ac:picMkLst>
            <pc:docMk/>
            <pc:sldMk cId="3356306307" sldId="302"/>
            <ac:picMk id="8" creationId="{839A7BEA-F465-445E-AD1F-1F2AB5C4743D}"/>
          </ac:picMkLst>
        </pc:picChg>
        <pc:picChg chg="add del mod">
          <ac:chgData name="Nguyen Van Thai Thanh" userId="efe48e9e-abaa-4a82-8677-c996e7a91e96" providerId="ADAL" clId="{47FEABAC-10CC-49CE-A1B2-F1D8BBEBC34D}" dt="2021-06-22T11:00:04.582" v="1284" actId="478"/>
          <ac:picMkLst>
            <pc:docMk/>
            <pc:sldMk cId="3356306307" sldId="302"/>
            <ac:picMk id="10" creationId="{D29B7D32-58A2-4D6E-A5FB-469FB0F05251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1:05:33.051" v="1305" actId="20577"/>
        <pc:sldMkLst>
          <pc:docMk/>
          <pc:sldMk cId="2884882890" sldId="303"/>
        </pc:sldMkLst>
        <pc:spChg chg="mod">
          <ac:chgData name="Nguyen Van Thai Thanh" userId="efe48e9e-abaa-4a82-8677-c996e7a91e96" providerId="ADAL" clId="{47FEABAC-10CC-49CE-A1B2-F1D8BBEBC34D}" dt="2021-06-22T06:38:48.400" v="631" actId="20577"/>
          <ac:spMkLst>
            <pc:docMk/>
            <pc:sldMk cId="2884882890" sldId="30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8:27.603" v="627" actId="1076"/>
          <ac:picMkLst>
            <pc:docMk/>
            <pc:sldMk cId="2884882890" sldId="303"/>
            <ac:picMk id="4" creationId="{CD7F9211-C3A5-4D5E-A833-4683EC22143D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99202007" sldId="304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2303642479" sldId="305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430174055" sldId="306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628594417" sldId="307"/>
        </pc:sldMkLst>
      </pc:sldChg>
      <pc:sldChg chg="ad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462908975" sldId="30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243442775" sldId="30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10685389" sldId="31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948099416" sldId="31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293545333" sldId="31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39523845" sldId="31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309784267" sldId="31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861217917" sldId="31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411945148" sldId="31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860561080" sldId="31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358026278" sldId="31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086422983" sldId="31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845497341" sldId="32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35430561" sldId="32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348434394" sldId="32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260558547" sldId="32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94615918" sldId="32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583810440" sldId="32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255791399" sldId="32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359539109" sldId="32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81625621" sldId="32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790081225" sldId="32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57308188" sldId="33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21551908" sldId="33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598480236" sldId="33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570386715" sldId="33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128885902" sldId="33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21104432" sldId="33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88814178" sldId="33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440544757" sldId="33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93602592" sldId="33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378280766" sldId="33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69663582" sldId="34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90254657" sldId="34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04292329" sldId="34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85840129" sldId="34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464589472" sldId="34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669985438" sldId="34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115496684" sldId="34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063648072" sldId="347"/>
        </pc:sldMkLst>
      </pc:sldChg>
      <pc:sldChg chg="addSp modSp add mod modNotesTx">
        <pc:chgData name="Nguyen Van Thai Thanh" userId="efe48e9e-abaa-4a82-8677-c996e7a91e96" providerId="ADAL" clId="{47FEABAC-10CC-49CE-A1B2-F1D8BBEBC34D}" dt="2021-06-19T09:29:23.239" v="275" actId="20577"/>
        <pc:sldMkLst>
          <pc:docMk/>
          <pc:sldMk cId="1281070707" sldId="348"/>
        </pc:sldMkLst>
        <pc:spChg chg="mod">
          <ac:chgData name="Nguyen Van Thai Thanh" userId="efe48e9e-abaa-4a82-8677-c996e7a91e96" providerId="ADAL" clId="{47FEABAC-10CC-49CE-A1B2-F1D8BBEBC34D}" dt="2021-06-17T03:09:24.489" v="212" actId="20577"/>
          <ac:spMkLst>
            <pc:docMk/>
            <pc:sldMk cId="1281070707" sldId="34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9:01.550" v="186" actId="1076"/>
          <ac:picMkLst>
            <pc:docMk/>
            <pc:sldMk cId="1281070707" sldId="348"/>
            <ac:picMk id="4" creationId="{3F2DB7F5-3911-4893-9AB9-40D30694058A}"/>
          </ac:picMkLst>
        </pc:picChg>
      </pc:sldChg>
      <pc:sldChg chg="addSp delSp modSp new mod modNotesTx">
        <pc:chgData name="Nguyen Van Thai Thanh" userId="efe48e9e-abaa-4a82-8677-c996e7a91e96" providerId="ADAL" clId="{47FEABAC-10CC-49CE-A1B2-F1D8BBEBC34D}" dt="2021-06-22T07:24:20.944" v="751" actId="20577"/>
        <pc:sldMkLst>
          <pc:docMk/>
          <pc:sldMk cId="2211098332" sldId="349"/>
        </pc:sldMkLst>
        <pc:spChg chg="del">
          <ac:chgData name="Nguyen Van Thai Thanh" userId="efe48e9e-abaa-4a82-8677-c996e7a91e96" providerId="ADAL" clId="{47FEABAC-10CC-49CE-A1B2-F1D8BBEBC34D}" dt="2021-06-19T09:05:42.784" v="262" actId="478"/>
          <ac:spMkLst>
            <pc:docMk/>
            <pc:sldMk cId="2211098332" sldId="349"/>
            <ac:spMk id="2" creationId="{A3E40582-CD55-4BBE-88C8-A6C617300248}"/>
          </ac:spMkLst>
        </pc:spChg>
        <pc:spChg chg="del">
          <ac:chgData name="Nguyen Van Thai Thanh" userId="efe48e9e-abaa-4a82-8677-c996e7a91e96" providerId="ADAL" clId="{47FEABAC-10CC-49CE-A1B2-F1D8BBEBC34D}" dt="2021-06-19T09:05:42.784" v="262" actId="478"/>
          <ac:spMkLst>
            <pc:docMk/>
            <pc:sldMk cId="2211098332" sldId="349"/>
            <ac:spMk id="3" creationId="{9AB6648B-5154-4CEE-B741-2CADD8229C2F}"/>
          </ac:spMkLst>
        </pc:spChg>
        <pc:spChg chg="add mod">
          <ac:chgData name="Nguyen Van Thai Thanh" userId="efe48e9e-abaa-4a82-8677-c996e7a91e96" providerId="ADAL" clId="{47FEABAC-10CC-49CE-A1B2-F1D8BBEBC34D}" dt="2021-06-19T09:09:51.242" v="271" actId="20577"/>
          <ac:spMkLst>
            <pc:docMk/>
            <pc:sldMk cId="2211098332" sldId="349"/>
            <ac:spMk id="6" creationId="{0058CD29-B978-4AC5-A1A9-E716BD27913B}"/>
          </ac:spMkLst>
        </pc:spChg>
        <pc:picChg chg="add mod">
          <ac:chgData name="Nguyen Van Thai Thanh" userId="efe48e9e-abaa-4a82-8677-c996e7a91e96" providerId="ADAL" clId="{47FEABAC-10CC-49CE-A1B2-F1D8BBEBC34D}" dt="2021-06-22T07:14:51.103" v="747" actId="1076"/>
          <ac:picMkLst>
            <pc:docMk/>
            <pc:sldMk cId="2211098332" sldId="349"/>
            <ac:picMk id="4" creationId="{EF09373F-AB51-4DBC-A4BD-316D2D190BE5}"/>
          </ac:picMkLst>
        </pc:picChg>
        <pc:picChg chg="add mod">
          <ac:chgData name="Nguyen Van Thai Thanh" userId="efe48e9e-abaa-4a82-8677-c996e7a91e96" providerId="ADAL" clId="{47FEABAC-10CC-49CE-A1B2-F1D8BBEBC34D}" dt="2021-06-19T09:05:52.182" v="266" actId="14100"/>
          <ac:picMkLst>
            <pc:docMk/>
            <pc:sldMk cId="2211098332" sldId="349"/>
            <ac:picMk id="5" creationId="{1E560C5B-5389-412D-9C15-B31A04B5A68A}"/>
          </ac:picMkLst>
        </pc:picChg>
      </pc:sldChg>
      <pc:sldChg chg="addSp modSp new">
        <pc:chgData name="Nguyen Van Thai Thanh" userId="efe48e9e-abaa-4a82-8677-c996e7a91e96" providerId="ADAL" clId="{47FEABAC-10CC-49CE-A1B2-F1D8BBEBC34D}" dt="2021-06-22T07:53:34.688" v="778" actId="20577"/>
        <pc:sldMkLst>
          <pc:docMk/>
          <pc:sldMk cId="2450881542" sldId="350"/>
        </pc:sldMkLst>
        <pc:picChg chg="add mod">
          <ac:chgData name="Nguyen Van Thai Thanh" userId="efe48e9e-abaa-4a82-8677-c996e7a91e96" providerId="ADAL" clId="{47FEABAC-10CC-49CE-A1B2-F1D8BBEBC34D}" dt="2021-06-22T07:53:29.670" v="776" actId="20577"/>
          <ac:picMkLst>
            <pc:docMk/>
            <pc:sldMk cId="2450881542" sldId="350"/>
            <ac:picMk id="4" creationId="{E380AEE6-31A2-4948-9CB6-B7383591409D}"/>
          </ac:picMkLst>
        </pc:picChg>
        <pc:picChg chg="add mod">
          <ac:chgData name="Nguyen Van Thai Thanh" userId="efe48e9e-abaa-4a82-8677-c996e7a91e96" providerId="ADAL" clId="{47FEABAC-10CC-49CE-A1B2-F1D8BBEBC34D}" dt="2021-06-22T07:53:29.670" v="776" actId="20577"/>
          <ac:picMkLst>
            <pc:docMk/>
            <pc:sldMk cId="2450881542" sldId="350"/>
            <ac:picMk id="5" creationId="{4FFC00A4-14AD-451C-9175-04D2C043B979}"/>
          </ac:picMkLst>
        </pc:picChg>
        <pc:picChg chg="add mod">
          <ac:chgData name="Nguyen Van Thai Thanh" userId="efe48e9e-abaa-4a82-8677-c996e7a91e96" providerId="ADAL" clId="{47FEABAC-10CC-49CE-A1B2-F1D8BBEBC34D}" dt="2021-06-22T07:53:29.670" v="776" actId="20577"/>
          <ac:picMkLst>
            <pc:docMk/>
            <pc:sldMk cId="2450881542" sldId="350"/>
            <ac:picMk id="6" creationId="{EB08A306-1943-4E74-AA4C-A6D998C12194}"/>
          </ac:picMkLst>
        </pc:picChg>
        <pc:picChg chg="add mod">
          <ac:chgData name="Nguyen Van Thai Thanh" userId="efe48e9e-abaa-4a82-8677-c996e7a91e96" providerId="ADAL" clId="{47FEABAC-10CC-49CE-A1B2-F1D8BBEBC34D}" dt="2021-06-22T07:53:34.688" v="778" actId="20577"/>
          <ac:picMkLst>
            <pc:docMk/>
            <pc:sldMk cId="2450881542" sldId="350"/>
            <ac:picMk id="7" creationId="{5FE3D0AC-A5CE-4B10-895A-664F20992E60}"/>
          </ac:picMkLst>
        </pc:picChg>
        <pc:picChg chg="add mod">
          <ac:chgData name="Nguyen Van Thai Thanh" userId="efe48e9e-abaa-4a82-8677-c996e7a91e96" providerId="ADAL" clId="{47FEABAC-10CC-49CE-A1B2-F1D8BBEBC34D}" dt="2021-06-22T07:53:34.688" v="778" actId="20577"/>
          <ac:picMkLst>
            <pc:docMk/>
            <pc:sldMk cId="2450881542" sldId="350"/>
            <ac:picMk id="8" creationId="{70545A1F-DDD7-43BC-8022-91E361D6E823}"/>
          </ac:picMkLst>
        </pc:picChg>
      </pc:sldChg>
      <pc:sldChg chg="addSp delSp modSp new mod">
        <pc:chgData name="Nguyen Van Thai Thanh" userId="efe48e9e-abaa-4a82-8677-c996e7a91e96" providerId="ADAL" clId="{47FEABAC-10CC-49CE-A1B2-F1D8BBEBC34D}" dt="2021-06-22T09:01:14.219" v="1003" actId="1076"/>
        <pc:sldMkLst>
          <pc:docMk/>
          <pc:sldMk cId="493978785" sldId="351"/>
        </pc:sldMkLst>
        <pc:spChg chg="del">
          <ac:chgData name="Nguyen Van Thai Thanh" userId="efe48e9e-abaa-4a82-8677-c996e7a91e96" providerId="ADAL" clId="{47FEABAC-10CC-49CE-A1B2-F1D8BBEBC34D}" dt="2021-06-22T08:41:20.588" v="986" actId="478"/>
          <ac:spMkLst>
            <pc:docMk/>
            <pc:sldMk cId="493978785" sldId="351"/>
            <ac:spMk id="2" creationId="{2C7302DD-7C0F-45E3-9CAC-25938801A618}"/>
          </ac:spMkLst>
        </pc:spChg>
        <pc:spChg chg="del">
          <ac:chgData name="Nguyen Van Thai Thanh" userId="efe48e9e-abaa-4a82-8677-c996e7a91e96" providerId="ADAL" clId="{47FEABAC-10CC-49CE-A1B2-F1D8BBEBC34D}" dt="2021-06-22T08:41:20.588" v="986" actId="478"/>
          <ac:spMkLst>
            <pc:docMk/>
            <pc:sldMk cId="493978785" sldId="351"/>
            <ac:spMk id="3" creationId="{F4F2C95C-8A4B-4BDD-9C5D-B07E228496CF}"/>
          </ac:spMkLst>
        </pc:spChg>
        <pc:picChg chg="add mod">
          <ac:chgData name="Nguyen Van Thai Thanh" userId="efe48e9e-abaa-4a82-8677-c996e7a91e96" providerId="ADAL" clId="{47FEABAC-10CC-49CE-A1B2-F1D8BBEBC34D}" dt="2021-06-22T08:41:24.211" v="989" actId="1076"/>
          <ac:picMkLst>
            <pc:docMk/>
            <pc:sldMk cId="493978785" sldId="351"/>
            <ac:picMk id="4" creationId="{8A170CDB-A734-472F-A2E1-93211F92BD19}"/>
          </ac:picMkLst>
        </pc:picChg>
        <pc:picChg chg="add mod">
          <ac:chgData name="Nguyen Van Thai Thanh" userId="efe48e9e-abaa-4a82-8677-c996e7a91e96" providerId="ADAL" clId="{47FEABAC-10CC-49CE-A1B2-F1D8BBEBC34D}" dt="2021-06-22T09:01:14.219" v="1003" actId="1076"/>
          <ac:picMkLst>
            <pc:docMk/>
            <pc:sldMk cId="493978785" sldId="351"/>
            <ac:picMk id="6" creationId="{12F42A2C-8C81-45A7-BD93-01E432730555}"/>
          </ac:picMkLst>
        </pc:picChg>
        <pc:picChg chg="add del mod">
          <ac:chgData name="Nguyen Van Thai Thanh" userId="efe48e9e-abaa-4a82-8677-c996e7a91e96" providerId="ADAL" clId="{47FEABAC-10CC-49CE-A1B2-F1D8BBEBC34D}" dt="2021-06-22T08:49:15.839" v="999" actId="478"/>
          <ac:picMkLst>
            <pc:docMk/>
            <pc:sldMk cId="493978785" sldId="351"/>
            <ac:picMk id="8" creationId="{892C9FE0-4CA3-4399-A770-12296C88F1D8}"/>
          </ac:picMkLst>
        </pc:picChg>
        <pc:picChg chg="add del mod">
          <ac:chgData name="Nguyen Van Thai Thanh" userId="efe48e9e-abaa-4a82-8677-c996e7a91e96" providerId="ADAL" clId="{47FEABAC-10CC-49CE-A1B2-F1D8BBEBC34D}" dt="2021-06-22T08:56:25.167" v="1001" actId="478"/>
          <ac:picMkLst>
            <pc:docMk/>
            <pc:sldMk cId="493978785" sldId="351"/>
            <ac:picMk id="9" creationId="{21E1F073-376E-4417-A365-B651FFEFBB8B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 actId="20577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 actId="20577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 actId="20577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 actId="20577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 actId="2057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 actId="20577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 actId="1076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 actId="20577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 actId="20577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 actId="2057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 actId="20577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 actId="20577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 actId="20577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 actId="20577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 actId="20577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 actId="20577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 actId="2057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9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06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4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27C. 99% -&gt;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3.5</a:t>
            </a:r>
          </a:p>
          <a:p>
            <a:r>
              <a:rPr lang="en-US" dirty="0"/>
              <a:t>28.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1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d</a:t>
            </a:r>
            <a:r>
              <a:rPr lang="vi-VN"/>
              <a:t>ươ</a:t>
            </a:r>
            <a:r>
              <a:rPr lang="en-US"/>
              <a:t>ng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xong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c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. </a:t>
            </a:r>
          </a:p>
          <a:p>
            <a:r>
              <a:rPr lang="en-US"/>
              <a:t>37A</a:t>
            </a:r>
          </a:p>
          <a:p>
            <a:r>
              <a:rPr lang="en-US"/>
              <a:t>38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 err="1"/>
              <a:t>Cô</a:t>
            </a:r>
            <a:r>
              <a:rPr lang="en-US" dirty="0"/>
              <a:t> M &gt;= 35t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-&gt;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NIPT.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08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31C? D (VT)</a:t>
            </a:r>
          </a:p>
          <a:p>
            <a:r>
              <a:rPr lang="en-US" dirty="0"/>
              <a:t>32. A</a:t>
            </a:r>
          </a:p>
          <a:p>
            <a:r>
              <a:rPr lang="en-US" dirty="0"/>
              <a:t>33.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8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34. D</a:t>
            </a:r>
          </a:p>
          <a:p>
            <a:r>
              <a:rPr lang="en-US"/>
              <a:t>35. C</a:t>
            </a:r>
          </a:p>
          <a:p>
            <a:r>
              <a:rPr lang="en-US"/>
              <a:t>36.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4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37. A</a:t>
            </a:r>
          </a:p>
          <a:p>
            <a:r>
              <a:rPr lang="en-US"/>
              <a:t>38. A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tuổi</a:t>
            </a:r>
            <a:r>
              <a:rPr lang="en-US"/>
              <a:t> &gt; 45t.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39. C</a:t>
            </a:r>
          </a:p>
          <a:p>
            <a:r>
              <a:rPr lang="en-US"/>
              <a:t>40. D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buộc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đ</a:t>
            </a:r>
            <a:r>
              <a:rPr lang="vi-VN"/>
              <a:t>ược chọn -&gt;</a:t>
            </a:r>
            <a:r>
              <a:rPr lang="en-US"/>
              <a:t> CHỌN</a:t>
            </a:r>
            <a:r>
              <a:rPr lang="vi-VN"/>
              <a:t> 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32. 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7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33. B</a:t>
            </a:r>
          </a:p>
          <a:p>
            <a:r>
              <a:rPr lang="vi-VN"/>
              <a:t>34. A?</a:t>
            </a:r>
          </a:p>
          <a:p>
            <a:r>
              <a:rPr lang="vi-VN"/>
              <a:t>35. C</a:t>
            </a:r>
          </a:p>
          <a:p>
            <a:r>
              <a:rPr lang="vi-VN"/>
              <a:t>36. D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3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37. C</a:t>
            </a:r>
          </a:p>
          <a:p>
            <a:r>
              <a:rPr lang="vi-VN"/>
              <a:t>38. 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39. C</a:t>
            </a:r>
          </a:p>
          <a:p>
            <a:r>
              <a:rPr lang="vi-VN"/>
              <a:t>40.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1</a:t>
            </a:r>
          </a:p>
          <a:p>
            <a:r>
              <a:rPr lang="vi-VN"/>
              <a:t>14.D </a:t>
            </a:r>
          </a:p>
          <a:p>
            <a:r>
              <a:rPr lang="vi-VN"/>
              <a:t>15.A</a:t>
            </a:r>
          </a:p>
          <a:p>
            <a:r>
              <a:rPr lang="vi-VN"/>
              <a:t>16. C</a:t>
            </a:r>
          </a:p>
          <a:p>
            <a:r>
              <a:rPr lang="vi-VN"/>
              <a:t>17. B – xem lại câu 17.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0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15C </a:t>
            </a:r>
          </a:p>
          <a:p>
            <a:r>
              <a:rPr lang="vi-VN"/>
              <a:t>16A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70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17D 18B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5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19D 20B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6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4</a:t>
            </a:r>
          </a:p>
          <a:p>
            <a:pPr marL="228600" indent="-228600">
              <a:buAutoNum type="arabicPeriod"/>
            </a:pPr>
            <a:r>
              <a:rPr lang="vi-VN"/>
              <a:t>A</a:t>
            </a:r>
          </a:p>
          <a:p>
            <a:pPr marL="228600" indent="-228600">
              <a:buAutoNum type="arabicPeriod"/>
            </a:pPr>
            <a:r>
              <a:rPr lang="vi-VN"/>
              <a:t>C</a:t>
            </a:r>
          </a:p>
          <a:p>
            <a:pPr marL="228600" indent="-228600">
              <a:buAutoNum type="arabicPeriod"/>
            </a:pPr>
            <a:r>
              <a:rPr lang="vi-VN"/>
              <a:t>D</a:t>
            </a:r>
          </a:p>
          <a:p>
            <a:pPr marL="0" indent="0">
              <a:buNone/>
            </a:pPr>
            <a:r>
              <a:rPr lang="vi-VN"/>
              <a:t>27. C</a:t>
            </a:r>
          </a:p>
          <a:p>
            <a:pPr marL="0" indent="0">
              <a:buNone/>
            </a:pPr>
            <a:r>
              <a:rPr lang="vi-VN"/>
              <a:t>28. Tính tin cậy của NIPT bị giảm trong trường hợp nào.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02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RAT 42 đợt 1 – RAT đợt 5 18C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9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Đợt 1</a:t>
            </a:r>
          </a:p>
          <a:p>
            <a:r>
              <a:rPr lang="vi-VN" dirty="0"/>
              <a:t>27A</a:t>
            </a:r>
          </a:p>
          <a:p>
            <a:r>
              <a:rPr lang="vi-VN" dirty="0"/>
              <a:t>28B</a:t>
            </a:r>
          </a:p>
          <a:p>
            <a:r>
              <a:rPr lang="vi-VN" dirty="0"/>
              <a:t>23. Trong các khảo sát lệch bội sau, giá trị tiên đoán dương nào là cao nhất: </a:t>
            </a:r>
          </a:p>
          <a:p>
            <a:r>
              <a:rPr lang="vi-VN" dirty="0"/>
              <a:t>Nếu hỏi 1 test thôi -&gt; NIPT</a:t>
            </a:r>
          </a:p>
          <a:p>
            <a:r>
              <a:rPr lang="vi-VN" dirty="0"/>
              <a:t>Nếu hỏi kết hợp thì theo thứ tự: </a:t>
            </a:r>
          </a:p>
          <a:p>
            <a:pPr marL="228600" indent="-228600">
              <a:buAutoNum type="arabicParenR"/>
            </a:pPr>
            <a:r>
              <a:rPr lang="vi-VN" dirty="0"/>
              <a:t>Combine test + NIPT</a:t>
            </a:r>
          </a:p>
          <a:p>
            <a:pPr marL="228600" indent="-228600">
              <a:buAutoNum type="arabicParenR"/>
            </a:pPr>
            <a:r>
              <a:rPr lang="vi-VN" dirty="0"/>
              <a:t>Combine test + triple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1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1 ver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33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2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3</a:t>
            </a:r>
            <a:r>
              <a:rPr lang="en-US"/>
              <a:t> 12. A</a:t>
            </a:r>
          </a:p>
          <a:p>
            <a:r>
              <a:rPr lang="en-US"/>
              <a:t>13. A CRL </a:t>
            </a:r>
            <a:r>
              <a:rPr lang="en-US" err="1"/>
              <a:t>chênh</a:t>
            </a:r>
            <a:r>
              <a:rPr lang="en-US"/>
              <a:t> </a:t>
            </a:r>
            <a:r>
              <a:rPr lang="en-US" err="1"/>
              <a:t>lệch</a:t>
            </a:r>
            <a:r>
              <a:rPr lang="en-US"/>
              <a:t> 10%.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6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Đợt 3</a:t>
            </a:r>
          </a:p>
          <a:p>
            <a:r>
              <a:rPr lang="vi-VN" dirty="0"/>
              <a:t>19A</a:t>
            </a:r>
          </a:p>
          <a:p>
            <a:r>
              <a:rPr lang="vi-VN" dirty="0"/>
              <a:t>20B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10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1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3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8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Cuối kỳ đợt không rõ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B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1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Cuối kỳ đợt không rõ</a:t>
            </a:r>
          </a:p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8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RAT + APP Y17 note</a:t>
            </a:r>
          </a:p>
          <a:p>
            <a:r>
              <a:rPr lang="vi-VN"/>
              <a:t>4. C</a:t>
            </a:r>
          </a:p>
          <a:p>
            <a:r>
              <a:rPr lang="vi-VN"/>
              <a:t>5. B. Ý C sai ở từ lá nuôi</a:t>
            </a:r>
          </a:p>
          <a:p>
            <a:r>
              <a:rPr lang="vi-VN"/>
              <a:t>6. C</a:t>
            </a:r>
          </a:p>
          <a:p>
            <a:r>
              <a:rPr lang="vi-VN"/>
              <a:t>7.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02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RAT + APP Y17 note?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TH1: B, 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TH5: C, F</a:t>
            </a:r>
            <a:endParaRPr lang="vi-VN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16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RAT + APP Y17 note?</a:t>
            </a:r>
          </a:p>
          <a:p>
            <a:r>
              <a:rPr lang="en-US" dirty="0"/>
              <a:t>A, C, F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25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xn</a:t>
            </a:r>
            <a:r>
              <a:rPr lang="en-US" dirty="0"/>
              <a:t> gen,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5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Ôn giữa kỳ Nhân HKI</a:t>
            </a:r>
            <a:endParaRPr lang="en-US" dirty="0"/>
          </a:p>
          <a:p>
            <a:r>
              <a:rPr lang="en-US" dirty="0"/>
              <a:t>7d</a:t>
            </a:r>
          </a:p>
          <a:p>
            <a:r>
              <a:rPr lang="en-US" dirty="0"/>
              <a:t>8b</a:t>
            </a:r>
          </a:p>
          <a:p>
            <a:r>
              <a:rPr lang="en-US" dirty="0"/>
              <a:t>9. 21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, 13-18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thần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.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x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soft marker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)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. </a:t>
            </a:r>
          </a:p>
          <a:p>
            <a:r>
              <a:rPr lang="en-US" dirty="0"/>
              <a:t>NT: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thấu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, qua TCN 2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, NF: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da </a:t>
            </a:r>
            <a:r>
              <a:rPr lang="en-US" dirty="0" err="1"/>
              <a:t>gáy</a:t>
            </a:r>
            <a:endParaRPr lang="en-US" dirty="0"/>
          </a:p>
          <a:p>
            <a:r>
              <a:rPr lang="en-US" dirty="0"/>
              <a:t>ACOG https://www.natera.com/wp-content/uploads/2021/04/ACOG-PB-226.pdf?fbclid=IwAR3xeJeqz1IGws600W8yKPc_WSela4n3VRy6KGiPtsu-3KjKPQckcoeUh7Y</a:t>
            </a:r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NT, NF,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gáy</a:t>
            </a:r>
            <a:r>
              <a:rPr lang="en-US" dirty="0"/>
              <a:t> (cystic hygroma) </a:t>
            </a:r>
          </a:p>
          <a:p>
            <a:r>
              <a:rPr lang="en-US" dirty="0" err="1"/>
              <a:t>Chọn</a:t>
            </a:r>
            <a:r>
              <a:rPr lang="en-US" dirty="0"/>
              <a:t> C.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26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Cuối kỳ HKI</a:t>
            </a:r>
            <a:endParaRPr lang="en-US" dirty="0"/>
          </a:p>
          <a:p>
            <a:r>
              <a:rPr lang="en-US" dirty="0"/>
              <a:t>6c</a:t>
            </a:r>
          </a:p>
          <a:p>
            <a:r>
              <a:rPr lang="en-US" dirty="0"/>
              <a:t>7b. 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16w (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4 </a:t>
            </a:r>
            <a:r>
              <a:rPr lang="en-US" dirty="0" err="1"/>
              <a:t>tuần</a:t>
            </a:r>
            <a:r>
              <a:rPr lang="en-US" dirty="0"/>
              <a:t>)</a:t>
            </a:r>
          </a:p>
          <a:p>
            <a:r>
              <a:rPr lang="en-US" dirty="0"/>
              <a:t>8.b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5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Cuối kỳ HKII</a:t>
            </a:r>
            <a:endParaRPr lang="en-US" dirty="0"/>
          </a:p>
          <a:p>
            <a:r>
              <a:rPr lang="en-US" dirty="0"/>
              <a:t>7.A (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NT)</a:t>
            </a:r>
          </a:p>
          <a:p>
            <a:r>
              <a:rPr lang="en-US" dirty="0"/>
              <a:t>8.A (</a:t>
            </a:r>
            <a:r>
              <a:rPr lang="en-US" dirty="0" err="1"/>
              <a:t>có</a:t>
            </a:r>
            <a:r>
              <a:rPr lang="en-US" dirty="0"/>
              <a:t> combined test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triple test </a:t>
            </a:r>
            <a:r>
              <a:rPr lang="en-US" dirty="0" err="1"/>
              <a:t>nữa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94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Cuối kỳ HKII</a:t>
            </a:r>
            <a:endParaRPr lang="en-US" dirty="0"/>
          </a:p>
          <a:p>
            <a:r>
              <a:rPr lang="en-US" dirty="0"/>
              <a:t>9. &gt;=35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NC </a:t>
            </a:r>
            <a:r>
              <a:rPr lang="en-US" dirty="0" err="1"/>
              <a:t>cao</a:t>
            </a:r>
            <a:r>
              <a:rPr lang="en-US" dirty="0"/>
              <a:t> -&gt; NIPT, </a:t>
            </a:r>
            <a:r>
              <a:rPr lang="en-US" dirty="0" err="1"/>
              <a:t>chọn</a:t>
            </a:r>
            <a:r>
              <a:rPr lang="en-US" dirty="0"/>
              <a:t> B</a:t>
            </a:r>
          </a:p>
          <a:p>
            <a:r>
              <a:rPr lang="en-US" dirty="0"/>
              <a:t>10. 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85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  <a:endParaRPr lang="en-US" dirty="0"/>
          </a:p>
          <a:p>
            <a:r>
              <a:rPr lang="en-US" dirty="0"/>
              <a:t>3c</a:t>
            </a:r>
          </a:p>
          <a:p>
            <a:r>
              <a:rPr lang="en-US" dirty="0"/>
              <a:t>4d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28a</a:t>
            </a:r>
          </a:p>
          <a:p>
            <a:r>
              <a:rPr lang="en-US" dirty="0"/>
              <a:t>29a</a:t>
            </a:r>
          </a:p>
          <a:p>
            <a:r>
              <a:rPr lang="en-US" dirty="0"/>
              <a:t>30c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70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  <a:endParaRPr lang="en-US" dirty="0"/>
          </a:p>
          <a:p>
            <a:r>
              <a:rPr lang="en-US" dirty="0"/>
              <a:t>7. </a:t>
            </a:r>
            <a:r>
              <a:rPr lang="en-US" dirty="0" err="1"/>
              <a:t>Chọn</a:t>
            </a:r>
            <a:r>
              <a:rPr lang="en-US" dirty="0"/>
              <a:t> d. a </a:t>
            </a:r>
            <a:r>
              <a:rPr lang="en-US" dirty="0" err="1"/>
              <a:t>và</a:t>
            </a:r>
            <a:r>
              <a:rPr lang="en-US" dirty="0"/>
              <a:t> 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nipt</a:t>
            </a:r>
            <a:r>
              <a:rPr lang="en-US" dirty="0"/>
              <a:t>, b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endParaRPr lang="en-US" dirty="0"/>
          </a:p>
          <a:p>
            <a:r>
              <a:rPr lang="en-US" dirty="0"/>
              <a:t>8. C (D: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cách</a:t>
            </a:r>
            <a:r>
              <a:rPr lang="en-US" dirty="0"/>
              <a:t>: </a:t>
            </a:r>
            <a:r>
              <a:rPr lang="en-US" dirty="0" err="1"/>
              <a:t>sách</a:t>
            </a:r>
            <a:r>
              <a:rPr lang="en-US" dirty="0"/>
              <a:t> y3)</a:t>
            </a:r>
          </a:p>
          <a:p>
            <a:r>
              <a:rPr lang="en-US" dirty="0"/>
              <a:t>9. C</a:t>
            </a:r>
          </a:p>
          <a:p>
            <a:r>
              <a:rPr lang="en-US" dirty="0"/>
              <a:t>10.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9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HK1</a:t>
            </a:r>
            <a:endParaRPr lang="en-US" dirty="0"/>
          </a:p>
          <a:p>
            <a:r>
              <a:rPr lang="en-US" dirty="0"/>
              <a:t>10.A 42 </a:t>
            </a:r>
            <a:r>
              <a:rPr lang="en-US" dirty="0" err="1"/>
              <a:t>tuổi</a:t>
            </a:r>
            <a:endParaRPr lang="en-US" dirty="0"/>
          </a:p>
          <a:p>
            <a:r>
              <a:rPr lang="en-US" dirty="0"/>
              <a:t>11. C</a:t>
            </a:r>
          </a:p>
          <a:p>
            <a:r>
              <a:rPr lang="en-US" dirty="0"/>
              <a:t>12. 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32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  <a:endParaRPr lang="en-US" dirty="0"/>
          </a:p>
          <a:p>
            <a:r>
              <a:rPr lang="en-US" dirty="0"/>
              <a:t>13c</a:t>
            </a:r>
          </a:p>
          <a:p>
            <a:r>
              <a:rPr lang="en-US" dirty="0"/>
              <a:t>14c</a:t>
            </a:r>
          </a:p>
          <a:p>
            <a:r>
              <a:rPr lang="en-US" dirty="0"/>
              <a:t>15b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097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  <a:endParaRPr lang="en-US" dirty="0"/>
          </a:p>
          <a:p>
            <a:r>
              <a:rPr lang="en-US" dirty="0"/>
              <a:t>16a</a:t>
            </a:r>
          </a:p>
          <a:p>
            <a:r>
              <a:rPr lang="en-US" dirty="0"/>
              <a:t>17c</a:t>
            </a:r>
          </a:p>
          <a:p>
            <a:r>
              <a:rPr lang="en-US" dirty="0"/>
              <a:t>18c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734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HKII</a:t>
            </a:r>
            <a:endParaRPr lang="en-US" dirty="0"/>
          </a:p>
          <a:p>
            <a:r>
              <a:rPr lang="en-US" dirty="0"/>
              <a:t>19a</a:t>
            </a:r>
          </a:p>
          <a:p>
            <a:r>
              <a:rPr lang="en-US" dirty="0"/>
              <a:t>20a</a:t>
            </a:r>
          </a:p>
          <a:p>
            <a:r>
              <a:rPr lang="en-US" dirty="0"/>
              <a:t>21c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7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  <a:endParaRPr lang="en-US" dirty="0"/>
          </a:p>
          <a:p>
            <a:r>
              <a:rPr lang="en-US" dirty="0"/>
              <a:t>6a</a:t>
            </a:r>
          </a:p>
          <a:p>
            <a:r>
              <a:rPr lang="en-US" dirty="0"/>
              <a:t>7b???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tr46</a:t>
            </a:r>
          </a:p>
          <a:p>
            <a:r>
              <a:rPr lang="en-US" dirty="0"/>
              <a:t>8d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dãn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8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HKI</a:t>
            </a:r>
            <a:endParaRPr lang="en-US" dirty="0"/>
          </a:p>
          <a:p>
            <a:r>
              <a:rPr lang="en-US" dirty="0"/>
              <a:t>41. D : </a:t>
            </a:r>
            <a:r>
              <a:rPr lang="en-US" dirty="0" err="1"/>
              <a:t>nền</a:t>
            </a:r>
            <a:r>
              <a:rPr lang="en-US" dirty="0"/>
              <a:t> x </a:t>
            </a:r>
            <a:r>
              <a:rPr lang="en-US" dirty="0" err="1"/>
              <a:t>ht</a:t>
            </a:r>
            <a:r>
              <a:rPr lang="en-US" dirty="0"/>
              <a:t> =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 soft marker =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dirty="0"/>
          </a:p>
          <a:p>
            <a:r>
              <a:rPr lang="en-US" dirty="0"/>
              <a:t>42. C</a:t>
            </a:r>
          </a:p>
          <a:p>
            <a:r>
              <a:rPr lang="en-US" dirty="0"/>
              <a:t>43. C</a:t>
            </a:r>
          </a:p>
          <a:p>
            <a:r>
              <a:rPr lang="en-US" dirty="0"/>
              <a:t>44. 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24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D</a:t>
            </a:r>
          </a:p>
          <a:p>
            <a:r>
              <a:rPr lang="en-US" dirty="0"/>
              <a:t>7. D</a:t>
            </a:r>
          </a:p>
          <a:p>
            <a:r>
              <a:rPr lang="en-US" dirty="0"/>
              <a:t>8. A</a:t>
            </a:r>
          </a:p>
          <a:p>
            <a:r>
              <a:rPr lang="en-US" dirty="0"/>
              <a:t>9. 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95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41B</a:t>
            </a:r>
          </a:p>
          <a:p>
            <a:r>
              <a:rPr lang="en-US" dirty="0"/>
              <a:t>42d (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karyotype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)</a:t>
            </a:r>
          </a:p>
          <a:p>
            <a:r>
              <a:rPr lang="en-US" dirty="0"/>
              <a:t>43. C</a:t>
            </a:r>
          </a:p>
          <a:p>
            <a:r>
              <a:rPr lang="en-US" dirty="0"/>
              <a:t>44. </a:t>
            </a:r>
            <a:r>
              <a:rPr lang="en-US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997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5-3-2015</a:t>
            </a:r>
          </a:p>
          <a:p>
            <a:r>
              <a:rPr lang="vi-VN"/>
              <a:t>8a</a:t>
            </a:r>
          </a:p>
          <a:p>
            <a:r>
              <a:rPr lang="vi-VN"/>
              <a:t>9d,g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00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22-2-2014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11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26-4-2014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0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Mini Test - Sản khoa Y4 giống lâm sàng 2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85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01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86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Tatal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60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Y09 HK2 02-07-2013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753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Y08 HK1 25-12-2011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57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Y08 HK2 03-06-2012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96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Y07 HK1 26-12-2010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658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Y07 HK2 12-06-2011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74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Y06 HK1 31-01-2010 TQH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34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Y06 HK2 20-06-2010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5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6EDF-9BD9-48E7-A8DE-58E26F82D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6F60B-A514-456E-9DDB-724135CAF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68EAD-6F50-4F1A-9CD5-9F904BA9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95A2-8197-4B5D-B553-9DFD201A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70D6-D494-47F5-B0A8-C0354CDA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1EC-0CFF-4829-87A9-23414600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5C13F-94F9-4334-A238-0002A2FBE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3129F-3BD1-45BF-9A83-92E7BA22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41EC-2012-4AD2-B431-ABEE55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AD30-4794-484B-A89D-F61435E2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81F2A-3D28-432D-ACCD-A7CD90D6E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2E224-E7BD-4D0D-9D43-2B3B2BD7D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B2F99-E985-406E-970C-A50E23C0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B178-ACC1-4097-8603-1DC025C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E0F3-044D-4E21-A3E8-EE74FA49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4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FBB4-D85E-40B9-BF30-C33A3FC5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24BF8-86D9-4300-B40A-AB6366EB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FCB4-0449-47B8-8B37-549A0B07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48477-466A-42BE-A456-944F4CEC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472B-693B-46EA-8C98-8BF727BD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91FD-86C1-4CD0-8D91-FBCE84FB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2602A-E45F-438C-A5B7-81B64DC14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B3225-6BD6-40ED-BAEC-DFB8B4FD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0D13-88EF-4A32-BC51-D80681A8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BDB6-F84D-42E7-BF00-46FC4512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9772-5850-47CF-B310-F5A6CF3F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6479-4336-4D12-B74A-5F19FB318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48871-B090-4CA6-8675-8EDEAD34F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DB39-6DED-4783-B225-7A23C514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BFA16-C91A-4140-A7C4-688E6876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0D3DC-18C5-4AA4-AA09-EAC34A63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8D1B-4AD2-4BC6-9623-2F44C6DF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C5CB3-632C-43BB-A515-A8D49D158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3A84B-38C0-48FB-9C27-1BD819ED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84CE8-78C5-44B7-B0CE-35BB08548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6A31E-8D4C-45DF-BE6B-5D1377013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6D3BB-DCE2-4724-9401-2B6EFC85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56049-A522-464B-B0E2-1FE48E44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9B8F2-0F25-4FDA-8AF3-2BA36A87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E736-686F-43F9-873C-9E23C387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6A1BA-0916-4A20-8B9D-DDD5A90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B83C9-5FF1-478D-B0DD-2C32BCEA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0D98-38CB-40A3-9D61-F24FD659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F2F9E-AD30-48B2-8CCD-6D6115B2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45451-0657-4ACE-B968-60482749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18A8-2933-43DE-A16E-A4268223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FD61-235E-4090-8EA1-21B37224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EF1C-4FE0-43A9-9207-8480F9C7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6B59D-AD31-495B-8DD8-663F2FF5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50A03-D486-4589-964F-16BD4844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65C87-C531-4D17-90D8-B8E794EF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1611D-3917-4212-9841-5A645B6B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0D28-3A9B-476A-BCAA-F08EC760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2D767-037C-4F26-A47B-087037FC1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180CB-5395-497A-AF97-78F740536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50D79-5AF5-449B-A226-02EE55AB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5113-350D-4F24-85F3-9D49005F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651C9-6AD0-44F0-A832-A8A5E0F6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3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5DE04-AFAE-4B72-B67E-E8BFD728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C286-95AC-45F8-8A62-1DC58305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70F54-9865-45C1-874F-736547E47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9CB4-CF55-4539-AA6C-0206B02AF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0EEED-A7C2-4BFF-9FFE-FFFFB1E99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cbi.nlm.nih.gov/pmc/articles/PMC404850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9144000" cy="6663558"/>
          </a:xfrm>
        </p:spPr>
        <p:txBody>
          <a:bodyPr>
            <a:normAutofit/>
          </a:bodyPr>
          <a:lstStyle/>
          <a:p>
            <a:pPr algn="l"/>
            <a:r>
              <a:rPr lang="en-US" sz="4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TỐT NGHIỆP</a:t>
            </a:r>
            <a:endParaRPr 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0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547E-326C-4DE4-A72F-42561B68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5352-B036-4048-ABBF-6ED85012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A1AC3-372C-46E6-8AEC-A62BFB85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4006" cy="472505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D709B6-04CE-485E-9BDB-952A4CC20A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08340" y="681037"/>
            <a:ext cx="3314700" cy="45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8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F123-090A-42FB-8191-DD0ED001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9373-7A7B-45DA-B94E-7BA85BE2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3FD8B-88C6-4F6E-8DFB-C9F315B0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30" y="457203"/>
            <a:ext cx="6982370" cy="50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8AB48-46F2-45C9-B3DA-5433EE72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Y13LT-L2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411A9-9DB7-43FC-88AB-5B5F7878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Y12-L1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1D1BE-6E3D-40DE-9FF2-FC3C025F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2DEA7-AB8A-4CE9-9BCE-13E851BA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Y12L-L2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DB7F5-3911-4893-9AB9-40D30694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Y12LT-L2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B20-9CA0-4635-B5D8-04E25A48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764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Y12LT-L2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09AC3-56A4-4DC5-994C-A7ED0B0D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725"/>
            <a:ext cx="9144000" cy="26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2716"/>
            <a:ext cx="9144000" cy="6390842"/>
          </a:xfrm>
        </p:spPr>
        <p:txBody>
          <a:bodyPr>
            <a:normAutofit/>
          </a:bodyPr>
          <a:lstStyle/>
          <a:p>
            <a:pPr algn="l"/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LÝ THUYẾT</a:t>
            </a:r>
          </a:p>
        </p:txBody>
      </p:sp>
    </p:spTree>
    <p:extLst>
      <p:ext uri="{BB962C8B-B14F-4D97-AF65-F5344CB8AC3E}">
        <p14:creationId xmlns:p14="http://schemas.microsoft.com/office/powerpoint/2010/main" val="122237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65597-2D03-46DC-8171-412F0FD7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16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12632"/>
            <a:ext cx="9144000" cy="18509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E8577-68B5-437D-9B2E-66ED0CC0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7"/>
            <a:ext cx="9144000" cy="21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7F7D-C706-4C0B-BCDA-6D57222B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30099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0D46B1-9344-46C1-BE93-2AFEF165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2498"/>
            <a:ext cx="7819697" cy="215992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2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8255B-380E-4945-8F41-59C53E2E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70CDB-A734-472F-A2E1-93211F92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1" y="0"/>
            <a:ext cx="3048611" cy="2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42A2C-8C81-45A7-BD93-01E43273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64" y="0"/>
            <a:ext cx="617306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7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2300"/>
            <a:ext cx="9144000" cy="22312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08C4A-11D0-4265-99B5-38FE4206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976"/>
            <a:ext cx="9144000" cy="43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35116"/>
            <a:ext cx="9144000" cy="242844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FD75A-AB9F-4365-B58F-55D5DB3D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35"/>
            <a:ext cx="9144000" cy="39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68253"/>
            <a:ext cx="9144000" cy="199530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727E0-5769-4957-B0CE-67917640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9144000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20126"/>
            <a:ext cx="9144000" cy="204343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Y15-HK1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76197-4EB3-4771-87C0-5D1D2C2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63916"/>
            <a:ext cx="9144000" cy="59964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Y15-HK1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7AD74-7FDA-4EDB-826A-ECA7F722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9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63554-90F4-4137-BD04-66897860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45768"/>
            <a:ext cx="9144000" cy="141779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Y15-HK2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CE72D-8897-4115-88CC-C3AE6F60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890"/>
            <a:ext cx="9144000" cy="119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572A0-799C-4072-9CF4-3BF8C11597B5}"/>
              </a:ext>
            </a:extLst>
          </p:cNvPr>
          <p:cNvSpPr txBox="1"/>
          <p:nvPr/>
        </p:nvSpPr>
        <p:spPr>
          <a:xfrm>
            <a:off x="-30078" y="3785482"/>
            <a:ext cx="4602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The role of maternal </a:t>
            </a:r>
            <a:r>
              <a:rPr lang="en-US" b="0" i="0" u="none" strike="noStrike" err="1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serumbeta</a:t>
            </a:r>
            <a:r>
              <a:rPr lang="en-US" b="0" i="0" u="none" strike="noStrike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-HCG and PAPP-A levels at gestational weeks 10 to 14 in the prediction of pre-eclampsia (nih.gov)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299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1558"/>
            <a:ext cx="9144000" cy="30220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Y14-L2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C3515-8D4E-4527-9AD1-32D0E0C8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635"/>
            <a:ext cx="9144000" cy="35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7221"/>
            <a:ext cx="9144000" cy="162633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F098E-E2EA-4DDC-A097-68F7942C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032"/>
            <a:ext cx="9144000" cy="9365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37DE3-D2DD-4402-83DE-70D4F7CC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8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C9F82-92E2-4527-B29E-7D636232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4043"/>
            <a:ext cx="9144000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49516"/>
            <a:ext cx="9144000" cy="151404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F9211-C3A5-4D5E-A833-4683EC22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2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 Y17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5F5D7-DF3D-4599-890D-E9931165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2858" cy="4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9C8B0-7680-477D-8869-B158E202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0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209D7-84A0-46B3-B197-A807C3EE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2" y="3278911"/>
            <a:ext cx="9031458" cy="35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DC04-BFCA-4F39-AFF9-7B95F036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55"/>
            <a:ext cx="9144000" cy="3421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0E24E-F6F6-4976-9C6E-17C023B4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007"/>
            <a:ext cx="9144000" cy="34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F2904-5F69-44CE-8954-4C67D02F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A705-51D5-49A3-85DB-B2BC38091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0FE02-9164-4D63-8682-319782D5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1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1CBCB-CCE0-4155-9477-75BB497B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5233"/>
            <a:ext cx="9144000" cy="421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89AA0-755F-44C3-A0B3-B4B90F8A3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7409"/>
            <a:ext cx="9144000" cy="186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3E6EE-5F84-4E4C-916D-4F6EC1F3D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14" y="4454357"/>
            <a:ext cx="3037986" cy="20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0ABAD-095A-4D0F-A406-CD0A4F26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Y14LT-L1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8FE2-1911-4361-9D78-BD965E92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54538" cy="1562318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F73D031-E3EE-4F44-88D5-AE0CCAD5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847850"/>
            <a:ext cx="60674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0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Y16 GIỮA KỲ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7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6E95D-5CCB-4497-9729-40AFA1C6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77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C6ACD-7E9A-4185-97A6-A056BC8E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625323"/>
            <a:ext cx="440116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4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 Y17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7591F-71D3-4687-AAAC-49B0B1EF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8592" cy="2800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44534-56AB-466A-8890-12FD53FF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0741"/>
            <a:ext cx="6020640" cy="2410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59119-F7AA-4331-81E7-9AA374C2D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0902"/>
            <a:ext cx="9144000" cy="2696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500F6-5C96-4E01-B5F0-7F2D977F1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44278"/>
            <a:ext cx="9078592" cy="13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595C5-2E60-4F49-9788-CAD4605C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18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8416-B421-45DF-A2ED-3B560FB68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856"/>
            <a:ext cx="9144000" cy="1017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523EE-B8F5-481C-93FA-4CB066B1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06410"/>
            <a:ext cx="9144000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65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Y16 CUỐI KỲ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F35FE-F8E9-4857-9AB4-27B8C267FBDA}"/>
              </a:ext>
            </a:extLst>
          </p:cNvPr>
          <p:cNvSpPr txBox="1"/>
          <p:nvPr/>
        </p:nvSpPr>
        <p:spPr>
          <a:xfrm>
            <a:off x="0" y="856527"/>
            <a:ext cx="9144000" cy="480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12: Cho 1 bà mang có kinh không đều 26-29 ngày. Kinh chót tháng 21/1. Đến 20/2 có trễ kinh. </a:t>
            </a:r>
            <a:r>
              <a:rPr lang="vi-VN" sz="100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29/2 SA lần đầu thấy 2 túi thai</a:t>
            </a: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có dấu lamda. CRL =2mm có hoạt động tim thai. MSD = 10mm không hoạt động tim thai. Hnay ngày 20/3 SA thì có 1 thai CRL=14mm có hoạt động tim thai. 1 thai có CRL =5 mm, có hoat động tim thai. Hỏi tuổi thai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      8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     7tuần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     9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     6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13: như trên. Hỏi đánh giá tình trạng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      Song thai 2 nhau 2 ối. 1 thai bất thường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     Song thai 1 nhau 2 ôi. 1 thai bất thường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     Song thai 2 nhau 2 ối. 2 thai bình thường</a:t>
            </a:r>
          </a:p>
          <a:p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     Song thai 1 nhau 2 ối. 2 thai bình thường</a:t>
            </a:r>
            <a:endParaRPr lang="vi-VN" sz="1000"/>
          </a:p>
        </p:txBody>
      </p:sp>
    </p:spTree>
    <p:extLst>
      <p:ext uri="{BB962C8B-B14F-4D97-AF65-F5344CB8AC3E}">
        <p14:creationId xmlns:p14="http://schemas.microsoft.com/office/powerpoint/2010/main" val="1007715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EB1C67-66CB-42B1-85F0-A5B38FE68805}"/>
              </a:ext>
            </a:extLst>
          </p:cNvPr>
          <p:cNvSpPr txBox="1"/>
          <p:nvPr/>
        </p:nvSpPr>
        <p:spPr>
          <a:xfrm>
            <a:off x="0" y="0"/>
            <a:ext cx="9144000" cy="356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19: Cho 41 tuổi, PARA 1001, combitest ra ½. Có NT =1,5mm có CRL =50mm. Biết SA đúng kĩ thuật. 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Kết quả này tinh tưởng được và tiếp tục làm test khác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	Kết quả này chỉ đơn thuần là do tuổi thai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	Kết quả này bị sai lệch, thực hiện lại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Quên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20. Như trên. Giả sử tin tưởng kết quả này thì sẽ làm gì tiếp theo.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NIPS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	Xâm lấn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	Chờ làm tripple test và soft-maker</a:t>
            </a:r>
          </a:p>
          <a:p>
            <a:pPr>
              <a:lnSpc>
                <a:spcPct val="115000"/>
              </a:lnSpc>
            </a:pPr>
            <a:r>
              <a:rPr lang="vi-V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Không làm gì</a:t>
            </a:r>
          </a:p>
        </p:txBody>
      </p:sp>
    </p:spTree>
    <p:extLst>
      <p:ext uri="{BB962C8B-B14F-4D97-AF65-F5344CB8AC3E}">
        <p14:creationId xmlns:p14="http://schemas.microsoft.com/office/powerpoint/2010/main" val="3226844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C35B5-B9B8-462A-AF0E-9A582F31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3323" cy="39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1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77A2D-8D48-41FA-BEE7-048F1E16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146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1A6A4-191E-4BC5-9424-AA1262C2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20626"/>
            <a:ext cx="4676172" cy="29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57EE8-E7DC-4D2C-AB42-A47EB158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724"/>
            <a:ext cx="5631084" cy="22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Y13-L1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9BB26-46DA-4BA1-AA2A-4CA4E495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78"/>
            <a:ext cx="9144000" cy="20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9BBFD-9A34-4044-87FF-5355F88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54485" cy="1276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C74E3-F90F-4003-B421-EFBBC29C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6528"/>
            <a:ext cx="6227180" cy="408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1B4BD-2766-4E3C-807C-EF734DE3A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222" y="1276528"/>
            <a:ext cx="1162212" cy="214342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075598-3B37-41D7-A74A-4236815728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2657475" cy="37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F0C93-2CB3-4115-914F-C8C655A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237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8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Y14</a:t>
            </a:r>
          </a:p>
        </p:txBody>
      </p:sp>
    </p:spTree>
    <p:extLst>
      <p:ext uri="{BB962C8B-B14F-4D97-AF65-F5344CB8AC3E}">
        <p14:creationId xmlns:p14="http://schemas.microsoft.com/office/powerpoint/2010/main" val="2183630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4141F-165C-4F08-931B-3A36573D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7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84616-8D20-4983-93E4-8E78F844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6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8308C-21E4-4E23-A2DF-A0B3734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474" y="3429000"/>
            <a:ext cx="9144000" cy="39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08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5468F-F540-4D38-A6F1-B313A466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9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7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52A3D-35AB-49B8-A996-9292F534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4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Y13</a:t>
            </a:r>
          </a:p>
        </p:txBody>
      </p:sp>
    </p:spTree>
    <p:extLst>
      <p:ext uri="{BB962C8B-B14F-4D97-AF65-F5344CB8AC3E}">
        <p14:creationId xmlns:p14="http://schemas.microsoft.com/office/powerpoint/2010/main" val="3111830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322C8-FDFB-457E-A147-96013CD1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03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77B63C-DDDC-4FE0-A8E6-C3941C55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8337"/>
            <a:ext cx="2933700" cy="137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A9E65-7B1E-4E83-8C19-AF269FCB1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670" y="4036450"/>
            <a:ext cx="3303270" cy="144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8FC2F-2964-49B8-8615-42DADB65F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5579281"/>
            <a:ext cx="2312794" cy="1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67CAA-6891-43C4-A198-809C6680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9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60C5B-5389-412D-9C15-B31A04B5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67"/>
            <a:ext cx="9144000" cy="20765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58CD29-B978-4AC5-A1A9-E716BD27913B}"/>
              </a:ext>
            </a:extLst>
          </p:cNvPr>
          <p:cNvSpPr txBox="1">
            <a:spLocks/>
          </p:cNvSpPr>
          <p:nvPr/>
        </p:nvSpPr>
        <p:spPr>
          <a:xfrm>
            <a:off x="0" y="3623441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Y13-L2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09373F-AB51-4DBC-A4BD-316D2D190B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67350" y="1267727"/>
            <a:ext cx="2657475" cy="37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66F5E-049E-4D74-B75D-ED5989E6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50"/>
            <a:ext cx="9144000" cy="23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3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BB83B-3CF8-43D7-929D-8B6B01F6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7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F9EEF-5B4D-4624-BA4C-B895F0E2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222"/>
            <a:ext cx="9144000" cy="23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7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Y12</a:t>
            </a:r>
          </a:p>
        </p:txBody>
      </p:sp>
    </p:spTree>
    <p:extLst>
      <p:ext uri="{BB962C8B-B14F-4D97-AF65-F5344CB8AC3E}">
        <p14:creationId xmlns:p14="http://schemas.microsoft.com/office/powerpoint/2010/main" val="2866856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DE122-D759-484E-9AD6-6463393F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1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5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88C06-0AAB-43AC-91B5-880FE064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288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4BC421E-5F2D-4202-9595-7AF131E4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779098"/>
            <a:ext cx="4514850" cy="124707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1FF75-7947-4FEF-BBD2-710C701628B7}"/>
              </a:ext>
            </a:extLst>
          </p:cNvPr>
          <p:cNvSpPr txBox="1"/>
          <p:nvPr/>
        </p:nvSpPr>
        <p:spPr>
          <a:xfrm>
            <a:off x="4861560" y="4671060"/>
            <a:ext cx="42138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BÀI TẬP VỀ NHÀ CHO </a:t>
            </a:r>
            <a:r>
              <a:rPr lang="en-US" sz="3200" dirty="0">
                <a:solidFill>
                  <a:srgbClr val="FF0000"/>
                </a:solidFill>
              </a:rPr>
              <a:t>THANH VÀ TÍN</a:t>
            </a:r>
            <a:r>
              <a:rPr lang="en-US" dirty="0"/>
              <a:t>: SAO NIPT KHÔNG CHO IVF NHẬN TRỨNG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3277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6011A-3074-4279-BEAA-A0E6C5978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1"/>
          <a:stretch/>
        </p:blipFill>
        <p:spPr>
          <a:xfrm>
            <a:off x="0" y="0"/>
            <a:ext cx="9197882" cy="226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A7E8A-FF39-49F7-9D17-68A97D69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4897"/>
            <a:ext cx="919788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4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Y11</a:t>
            </a:r>
          </a:p>
        </p:txBody>
      </p:sp>
    </p:spTree>
    <p:extLst>
      <p:ext uri="{BB962C8B-B14F-4D97-AF65-F5344CB8AC3E}">
        <p14:creationId xmlns:p14="http://schemas.microsoft.com/office/powerpoint/2010/main" val="1845589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C2158-B053-4F0F-8595-ED06AEA1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DB84-EA5E-4B39-B8AC-D3EB4795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80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8170B-E98C-41FF-98CB-6158B87C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324"/>
            <a:ext cx="9144000" cy="36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8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238CF-2509-4CE9-B5F2-98979143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Y13-L2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C2244-7D66-43B2-945E-601DBC99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67D9C-7E2B-4D16-936A-A3961EAC6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7"/>
          <a:stretch/>
        </p:blipFill>
        <p:spPr>
          <a:xfrm>
            <a:off x="0" y="0"/>
            <a:ext cx="9144000" cy="43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58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Y10</a:t>
            </a:r>
          </a:p>
        </p:txBody>
      </p:sp>
    </p:spTree>
    <p:extLst>
      <p:ext uri="{BB962C8B-B14F-4D97-AF65-F5344CB8AC3E}">
        <p14:creationId xmlns:p14="http://schemas.microsoft.com/office/powerpoint/2010/main" val="693828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82A94-53D0-4ED3-B8F9-62AB2F800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3"/>
          <a:stretch/>
        </p:blipFill>
        <p:spPr>
          <a:xfrm>
            <a:off x="0" y="0"/>
            <a:ext cx="9144000" cy="3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7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BAB9-E91B-4DB8-B77A-E7611A88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51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700-0868-4B1A-8ABE-AFB0F87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79"/>
            <a:ext cx="9144000" cy="48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85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CCDC8-5B04-4A05-B5F8-7507477E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3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</a:p>
        </p:txBody>
      </p:sp>
    </p:spTree>
    <p:extLst>
      <p:ext uri="{BB962C8B-B14F-4D97-AF65-F5344CB8AC3E}">
        <p14:creationId xmlns:p14="http://schemas.microsoft.com/office/powerpoint/2010/main" val="671060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EE8ED-F7A1-4620-AE2C-777C9A11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206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9657A-6216-4367-887A-C051DB2D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611"/>
            <a:ext cx="9144000" cy="130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9E894-A2A8-452D-A382-B8895310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582164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9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A2D73-F761-481C-9B25-2D3B50B4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01995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7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1AAED-C45C-4A92-ACBB-63B6B24C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4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Y13LT-L1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438C0-773A-4BE9-90DF-BC09BB7F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9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B7BF-B74D-4B75-BCAE-F8DED07B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4165" cy="3181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6FEF1-3AD5-4B91-BEE6-FFB30C5A4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1794"/>
            <a:ext cx="4972744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DD902-4A52-4198-B5F9-C88F39AA3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6375"/>
            <a:ext cx="558242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6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D79E0-90B6-4EC1-94CD-29CCEF36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4850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F1C32-BB99-43F5-AC60-4B11A5A8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2477"/>
            <a:ext cx="5191850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0264A-F6F0-41DF-9C73-AB30D6BA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8793"/>
            <a:ext cx="553479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8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06A0C-DC5E-4075-BB5C-EA6BB1C7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593730" cy="268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D9266-E4D3-4E05-8F30-9C830CEE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319"/>
            <a:ext cx="3573194" cy="37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9ED79-0426-4AEE-A642-35B5C93A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39587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331A1-FB5C-480B-82F2-72A29E66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5374"/>
            <a:ext cx="5125165" cy="333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F50E2-3977-4FC3-ADB1-240F2E9E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796"/>
            <a:ext cx="433448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3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5528B-9410-4CD8-A675-129890C8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8587" cy="196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9EB7C-9FCF-4787-9ECE-1616E8EF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2424"/>
            <a:ext cx="55347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5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CŨ HƠN</a:t>
            </a:r>
          </a:p>
        </p:txBody>
      </p:sp>
    </p:spTree>
    <p:extLst>
      <p:ext uri="{BB962C8B-B14F-4D97-AF65-F5344CB8AC3E}">
        <p14:creationId xmlns:p14="http://schemas.microsoft.com/office/powerpoint/2010/main" val="3156351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8A171-84DA-43B9-971B-6DF141C9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17"/>
            <a:ext cx="6449325" cy="98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CA31A-3E9C-4107-B894-1294CF96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7695"/>
            <a:ext cx="3143689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1AA66-652C-4E28-818A-0ED47EED7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1696"/>
            <a:ext cx="776395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8A70F-340A-4D72-8EA9-74B7C9476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0063" cy="138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9AE7F-9D44-4E36-9B59-835E7A6F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1318"/>
            <a:ext cx="838317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73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C4C98-DECC-478B-9608-F7663DA3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02170" cy="161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B0B5A-AD12-4D1B-A77E-52E8396B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9476"/>
            <a:ext cx="8426548" cy="52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3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DA7A6-B0B8-477D-AD67-46240043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54326" cy="153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17EBE-ECFA-49C5-9B60-ADEA88BF6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3739"/>
            <a:ext cx="5887272" cy="142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5DCC9-5B39-4605-A719-DE094C5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2688"/>
            <a:ext cx="745911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893-0CF3-4AA8-8AA6-D6C25FFA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E638-371A-4F19-930C-2583C8A6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0AEE6-31A2-4948-9CB6-B7383591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" y="83826"/>
            <a:ext cx="4382112" cy="370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C00A4-14AD-451C-9175-04D2C04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38" y="428004"/>
            <a:ext cx="4458912" cy="16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1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9919F-2B94-4E74-A8DD-56F42A9D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437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7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A9767-3825-4463-934D-BE8367AC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45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474F7-86B9-43F2-B6C7-2AC1E556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35380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2B42-DBE4-4482-910C-BE8DE5DA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370"/>
            <a:ext cx="7735380" cy="1056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AFBFB-1610-408D-B9A5-CD5362875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5567"/>
            <a:ext cx="7735380" cy="928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20562-03CC-4CA7-8278-84B7FE6DF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03813"/>
            <a:ext cx="843080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1300</Words>
  <Application>Microsoft Office PowerPoint</Application>
  <PresentationFormat>On-screen Show (4:3)</PresentationFormat>
  <Paragraphs>313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PRETEST Y17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Y16 GIỮA KỲ</vt:lpstr>
      <vt:lpstr>PowerPoint Presentation</vt:lpstr>
      <vt:lpstr>PRETEST Y17</vt:lpstr>
      <vt:lpstr>PowerPoint Presentation</vt:lpstr>
      <vt:lpstr>Y16 CUỐI KỲ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Y14</vt:lpstr>
      <vt:lpstr>PowerPoint Presentation</vt:lpstr>
      <vt:lpstr>PowerPoint Presentation</vt:lpstr>
      <vt:lpstr>PowerPoint Presentation</vt:lpstr>
      <vt:lpstr>PowerPoint Presentation</vt:lpstr>
      <vt:lpstr>Y13</vt:lpstr>
      <vt:lpstr>PowerPoint Presentation</vt:lpstr>
      <vt:lpstr>PowerPoint Presentation</vt:lpstr>
      <vt:lpstr>PowerPoint Presentation</vt:lpstr>
      <vt:lpstr>PowerPoint Presentation</vt:lpstr>
      <vt:lpstr>Y12</vt:lpstr>
      <vt:lpstr>PowerPoint Presentation</vt:lpstr>
      <vt:lpstr>PowerPoint Presentation</vt:lpstr>
      <vt:lpstr>PowerPoint Presentation</vt:lpstr>
      <vt:lpstr>Y11</vt:lpstr>
      <vt:lpstr>PowerPoint Presentation</vt:lpstr>
      <vt:lpstr>PowerPoint Presentation</vt:lpstr>
      <vt:lpstr>PowerPoint Presentation</vt:lpstr>
      <vt:lpstr>PowerPoint Presentation</vt:lpstr>
      <vt:lpstr>Y10</vt:lpstr>
      <vt:lpstr>PowerPoint Presentation</vt:lpstr>
      <vt:lpstr>PowerPoint Presentation</vt:lpstr>
      <vt:lpstr>PowerPoint Presentation</vt:lpstr>
      <vt:lpstr>PowerPoint Presentation</vt:lpstr>
      <vt:lpstr>KHÁC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CŨ HƠN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Tin Nguyen</cp:lastModifiedBy>
  <cp:revision>1</cp:revision>
  <dcterms:created xsi:type="dcterms:W3CDTF">2021-05-26T10:18:37Z</dcterms:created>
  <dcterms:modified xsi:type="dcterms:W3CDTF">2021-11-23T08:23:10Z</dcterms:modified>
</cp:coreProperties>
</file>